
<file path=[Content_Types].xml><?xml version="1.0" encoding="utf-8"?>
<Types xmlns="http://schemas.openxmlformats.org/package/2006/content-types">
  <Default Extension="emf" ContentType="image/x-emf"/>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9" r:id="rId1"/>
  </p:sldMasterIdLst>
  <p:notesMasterIdLst>
    <p:notesMasterId r:id="rId7"/>
  </p:notesMasterIdLst>
  <p:sldIdLst>
    <p:sldId id="260" r:id="rId2"/>
    <p:sldId id="266" r:id="rId3"/>
    <p:sldId id="265" r:id="rId4"/>
    <p:sldId id="263" r:id="rId5"/>
    <p:sldId id="256" r:id="rId6"/>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000"/>
    <a:srgbClr val="AEBA00"/>
    <a:srgbClr val="CC401E"/>
    <a:srgbClr val="CC401F"/>
    <a:srgbClr val="004A61"/>
    <a:srgbClr val="00556E"/>
    <a:srgbClr val="005E7D"/>
    <a:srgbClr val="00698C"/>
    <a:srgbClr val="00729C"/>
    <a:srgbClr val="007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3" autoAdjust="0"/>
    <p:restoredTop sz="94660"/>
  </p:normalViewPr>
  <p:slideViewPr>
    <p:cSldViewPr snapToGrid="0">
      <p:cViewPr varScale="1">
        <p:scale>
          <a:sx n="85" d="100"/>
          <a:sy n="85" d="100"/>
        </p:scale>
        <p:origin x="192" y="59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17530-AD7E-440B-913D-800DE7E88591}" type="datetimeFigureOut">
              <a:rPr lang="en-US" smtClean="0"/>
              <a:t>1/20/21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C5482-6942-4B54-92A5-E23056CCE731}" type="slidenum">
              <a:rPr lang="en-US" smtClean="0"/>
              <a:t>‹#›</a:t>
            </a:fld>
            <a:endParaRPr lang="en-US"/>
          </a:p>
        </p:txBody>
      </p:sp>
    </p:spTree>
    <p:extLst>
      <p:ext uri="{BB962C8B-B14F-4D97-AF65-F5344CB8AC3E}">
        <p14:creationId xmlns:p14="http://schemas.microsoft.com/office/powerpoint/2010/main" val="56508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Layer Architecture Backround Templa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BD61A1-005B-9349-9560-8B6E4A960A36}"/>
              </a:ext>
            </a:extLst>
          </p:cNvPr>
          <p:cNvSpPr/>
          <p:nvPr userDrawn="1"/>
        </p:nvSpPr>
        <p:spPr>
          <a:xfrm>
            <a:off x="0" y="3927918"/>
            <a:ext cx="12192000" cy="1099308"/>
          </a:xfrm>
          <a:prstGeom prst="rect">
            <a:avLst/>
          </a:prstGeom>
          <a:solidFill>
            <a:srgbClr val="006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 name="Rectangle 7">
            <a:extLst>
              <a:ext uri="{FF2B5EF4-FFF2-40B4-BE49-F238E27FC236}">
                <a16:creationId xmlns:a16="http://schemas.microsoft.com/office/drawing/2014/main" id="{0A8653FB-B250-B74B-8079-E8E844E6281E}"/>
              </a:ext>
            </a:extLst>
          </p:cNvPr>
          <p:cNvSpPr/>
          <p:nvPr userDrawn="1"/>
        </p:nvSpPr>
        <p:spPr>
          <a:xfrm>
            <a:off x="-2836" y="0"/>
            <a:ext cx="12194836" cy="997682"/>
          </a:xfrm>
          <a:prstGeom prst="rect">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9" name="Rectangle 8">
            <a:extLst>
              <a:ext uri="{FF2B5EF4-FFF2-40B4-BE49-F238E27FC236}">
                <a16:creationId xmlns:a16="http://schemas.microsoft.com/office/drawing/2014/main" id="{198FFC8F-F4E1-4244-B4EA-0EAA62C78BC2}"/>
              </a:ext>
            </a:extLst>
          </p:cNvPr>
          <p:cNvSpPr/>
          <p:nvPr userDrawn="1"/>
        </p:nvSpPr>
        <p:spPr>
          <a:xfrm>
            <a:off x="0" y="968579"/>
            <a:ext cx="12192000" cy="931223"/>
          </a:xfrm>
          <a:prstGeom prst="rect">
            <a:avLst/>
          </a:prstGeom>
          <a:solidFill>
            <a:srgbClr val="008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Rectangle 9">
            <a:extLst>
              <a:ext uri="{FF2B5EF4-FFF2-40B4-BE49-F238E27FC236}">
                <a16:creationId xmlns:a16="http://schemas.microsoft.com/office/drawing/2014/main" id="{C0B7FE8E-DD0B-EB48-A4A8-EA5F915EDDAA}"/>
              </a:ext>
            </a:extLst>
          </p:cNvPr>
          <p:cNvSpPr/>
          <p:nvPr userDrawn="1"/>
        </p:nvSpPr>
        <p:spPr>
          <a:xfrm>
            <a:off x="0" y="1788588"/>
            <a:ext cx="12192000" cy="903473"/>
          </a:xfrm>
          <a:prstGeom prst="rect">
            <a:avLst/>
          </a:prstGeom>
          <a:solidFill>
            <a:srgbClr val="007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 </a:t>
            </a:r>
          </a:p>
        </p:txBody>
      </p:sp>
      <p:sp>
        <p:nvSpPr>
          <p:cNvPr id="11" name="Rectangle 10">
            <a:extLst>
              <a:ext uri="{FF2B5EF4-FFF2-40B4-BE49-F238E27FC236}">
                <a16:creationId xmlns:a16="http://schemas.microsoft.com/office/drawing/2014/main" id="{4AA1CF25-632D-9544-AE9E-B5EB65DFCD2F}"/>
              </a:ext>
            </a:extLst>
          </p:cNvPr>
          <p:cNvSpPr/>
          <p:nvPr userDrawn="1"/>
        </p:nvSpPr>
        <p:spPr>
          <a:xfrm>
            <a:off x="0" y="2644358"/>
            <a:ext cx="12192000" cy="1285335"/>
          </a:xfrm>
          <a:prstGeom prst="rect">
            <a:avLst/>
          </a:prstGeom>
          <a:solidFill>
            <a:srgbClr val="007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Rectangle 11">
            <a:extLst>
              <a:ext uri="{FF2B5EF4-FFF2-40B4-BE49-F238E27FC236}">
                <a16:creationId xmlns:a16="http://schemas.microsoft.com/office/drawing/2014/main" id="{74874E9A-2081-864F-B3D6-C1794B7E1982}"/>
              </a:ext>
            </a:extLst>
          </p:cNvPr>
          <p:cNvSpPr/>
          <p:nvPr userDrawn="1"/>
        </p:nvSpPr>
        <p:spPr>
          <a:xfrm>
            <a:off x="0" y="5014729"/>
            <a:ext cx="12192000" cy="645082"/>
          </a:xfrm>
          <a:prstGeom prst="rect">
            <a:avLst/>
          </a:prstGeom>
          <a:solidFill>
            <a:srgbClr val="005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Rectangle 12">
            <a:extLst>
              <a:ext uri="{FF2B5EF4-FFF2-40B4-BE49-F238E27FC236}">
                <a16:creationId xmlns:a16="http://schemas.microsoft.com/office/drawing/2014/main" id="{0196D881-68F6-CD40-BBE1-413CD030367E}"/>
              </a:ext>
            </a:extLst>
          </p:cNvPr>
          <p:cNvSpPr/>
          <p:nvPr userDrawn="1"/>
        </p:nvSpPr>
        <p:spPr>
          <a:xfrm>
            <a:off x="0" y="5657017"/>
            <a:ext cx="12192000" cy="626575"/>
          </a:xfrm>
          <a:prstGeom prst="rect">
            <a:avLst/>
          </a:prstGeom>
          <a:solidFill>
            <a:srgbClr val="0055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Rectangle 13">
            <a:extLst>
              <a:ext uri="{FF2B5EF4-FFF2-40B4-BE49-F238E27FC236}">
                <a16:creationId xmlns:a16="http://schemas.microsoft.com/office/drawing/2014/main" id="{3C8BFD91-D8F4-C74F-9AD9-92D3F3F5EA57}"/>
              </a:ext>
            </a:extLst>
          </p:cNvPr>
          <p:cNvSpPr/>
          <p:nvPr userDrawn="1"/>
        </p:nvSpPr>
        <p:spPr>
          <a:xfrm>
            <a:off x="0" y="6275574"/>
            <a:ext cx="12192000" cy="582427"/>
          </a:xfrm>
          <a:prstGeom prst="rect">
            <a:avLst/>
          </a:prstGeom>
          <a:solidFill>
            <a:srgbClr val="004A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cxnSp>
        <p:nvCxnSpPr>
          <p:cNvPr id="15" name="Straight Connector 14">
            <a:extLst>
              <a:ext uri="{FF2B5EF4-FFF2-40B4-BE49-F238E27FC236}">
                <a16:creationId xmlns:a16="http://schemas.microsoft.com/office/drawing/2014/main" id="{04B5FEE5-9D4C-844D-86CB-71AD3DF266E9}"/>
              </a:ext>
            </a:extLst>
          </p:cNvPr>
          <p:cNvCxnSpPr>
            <a:cxnSpLocks/>
          </p:cNvCxnSpPr>
          <p:nvPr userDrawn="1"/>
        </p:nvCxnSpPr>
        <p:spPr>
          <a:xfrm>
            <a:off x="-2835" y="964519"/>
            <a:ext cx="12194836" cy="0"/>
          </a:xfrm>
          <a:prstGeom prst="line">
            <a:avLst/>
          </a:prstGeom>
          <a:ln w="9525" cap="rnd" cmpd="sng" algn="ctr">
            <a:gradFill>
              <a:gsLst>
                <a:gs pos="0">
                  <a:schemeClr val="bg1">
                    <a:alpha val="78000"/>
                  </a:schemeClr>
                </a:gs>
                <a:gs pos="26000">
                  <a:schemeClr val="bg1">
                    <a:alpha val="30000"/>
                  </a:schemeClr>
                </a:gs>
                <a:gs pos="86000">
                  <a:srgbClr val="FFFFFF">
                    <a:alpha val="17000"/>
                  </a:srgbClr>
                </a:gs>
                <a:gs pos="75000">
                  <a:srgbClr val="FFFFFF">
                    <a:alpha val="43000"/>
                  </a:srgbClr>
                </a:gs>
                <a:gs pos="46000">
                  <a:schemeClr val="bg1">
                    <a:alpha val="14000"/>
                  </a:schemeClr>
                </a:gs>
                <a:gs pos="100000">
                  <a:schemeClr val="bg1">
                    <a:alpha val="63000"/>
                  </a:schemeClr>
                </a:gs>
              </a:gsLst>
              <a:lin ang="0" scaled="0"/>
            </a:gra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05482A43-F451-DC45-8761-E71F6ACA9161}"/>
              </a:ext>
            </a:extLst>
          </p:cNvPr>
          <p:cNvCxnSpPr>
            <a:cxnSpLocks/>
          </p:cNvCxnSpPr>
          <p:nvPr userDrawn="1"/>
        </p:nvCxnSpPr>
        <p:spPr>
          <a:xfrm>
            <a:off x="-2835" y="1780116"/>
            <a:ext cx="12194836" cy="0"/>
          </a:xfrm>
          <a:prstGeom prst="line">
            <a:avLst/>
          </a:prstGeom>
          <a:ln w="9525" cap="rnd" cmpd="sng" algn="ctr">
            <a:gradFill>
              <a:gsLst>
                <a:gs pos="0">
                  <a:schemeClr val="bg1">
                    <a:alpha val="78000"/>
                  </a:schemeClr>
                </a:gs>
                <a:gs pos="26000">
                  <a:schemeClr val="bg1">
                    <a:alpha val="0"/>
                  </a:schemeClr>
                </a:gs>
                <a:gs pos="86000">
                  <a:srgbClr val="FFFFFF">
                    <a:alpha val="0"/>
                  </a:srgbClr>
                </a:gs>
                <a:gs pos="75000">
                  <a:srgbClr val="FFFFFF">
                    <a:alpha val="63000"/>
                  </a:srgbClr>
                </a:gs>
                <a:gs pos="36000">
                  <a:schemeClr val="bg1">
                    <a:alpha val="30000"/>
                  </a:schemeClr>
                </a:gs>
                <a:gs pos="100000">
                  <a:schemeClr val="bg1">
                    <a:alpha val="63000"/>
                  </a:schemeClr>
                </a:gs>
              </a:gsLst>
              <a:lin ang="0" scaled="0"/>
            </a:gra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ABE2EB50-8C2F-E44F-B5E9-EEF37183040E}"/>
              </a:ext>
            </a:extLst>
          </p:cNvPr>
          <p:cNvCxnSpPr>
            <a:cxnSpLocks/>
          </p:cNvCxnSpPr>
          <p:nvPr userDrawn="1"/>
        </p:nvCxnSpPr>
        <p:spPr>
          <a:xfrm>
            <a:off x="-2835" y="2635525"/>
            <a:ext cx="12194836" cy="0"/>
          </a:xfrm>
          <a:prstGeom prst="line">
            <a:avLst/>
          </a:prstGeom>
          <a:ln w="9525" cap="rnd" cmpd="sng" algn="ctr">
            <a:gradFill>
              <a:gsLst>
                <a:gs pos="0">
                  <a:schemeClr val="bg1">
                    <a:alpha val="78000"/>
                  </a:schemeClr>
                </a:gs>
                <a:gs pos="30000">
                  <a:srgbClr val="FFFFFF">
                    <a:alpha val="0"/>
                  </a:srgbClr>
                </a:gs>
                <a:gs pos="23000">
                  <a:schemeClr val="bg1">
                    <a:alpha val="0"/>
                  </a:schemeClr>
                </a:gs>
                <a:gs pos="95000">
                  <a:srgbClr val="FFFFFF">
                    <a:alpha val="0"/>
                  </a:srgbClr>
                </a:gs>
                <a:gs pos="78000">
                  <a:srgbClr val="FFFFFF">
                    <a:alpha val="36000"/>
                  </a:srgbClr>
                </a:gs>
                <a:gs pos="40000">
                  <a:schemeClr val="bg1">
                    <a:alpha val="50000"/>
                  </a:schemeClr>
                </a:gs>
                <a:gs pos="100000">
                  <a:schemeClr val="bg1">
                    <a:alpha val="63000"/>
                  </a:schemeClr>
                </a:gs>
              </a:gsLst>
              <a:lin ang="0" scaled="0"/>
            </a:gra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76FF466B-2972-1749-A871-43742C6ACAFC}"/>
              </a:ext>
            </a:extLst>
          </p:cNvPr>
          <p:cNvCxnSpPr>
            <a:cxnSpLocks/>
          </p:cNvCxnSpPr>
          <p:nvPr userDrawn="1"/>
        </p:nvCxnSpPr>
        <p:spPr>
          <a:xfrm>
            <a:off x="0" y="3921832"/>
            <a:ext cx="12192000" cy="0"/>
          </a:xfrm>
          <a:prstGeom prst="line">
            <a:avLst/>
          </a:prstGeom>
          <a:ln w="9525" cap="rnd" cmpd="sng" algn="ctr">
            <a:gradFill>
              <a:gsLst>
                <a:gs pos="0">
                  <a:schemeClr val="bg1">
                    <a:alpha val="78000"/>
                  </a:schemeClr>
                </a:gs>
                <a:gs pos="27000">
                  <a:srgbClr val="FFFFFF">
                    <a:alpha val="0"/>
                  </a:srgbClr>
                </a:gs>
                <a:gs pos="20000">
                  <a:schemeClr val="bg1">
                    <a:alpha val="0"/>
                  </a:schemeClr>
                </a:gs>
                <a:gs pos="95000">
                  <a:srgbClr val="FFFFFF">
                    <a:alpha val="0"/>
                  </a:srgbClr>
                </a:gs>
                <a:gs pos="78000">
                  <a:srgbClr val="FFFFFF">
                    <a:alpha val="36000"/>
                  </a:srgbClr>
                </a:gs>
                <a:gs pos="40000">
                  <a:schemeClr val="bg1">
                    <a:alpha val="50000"/>
                  </a:schemeClr>
                </a:gs>
                <a:gs pos="100000">
                  <a:schemeClr val="bg1">
                    <a:alpha val="63000"/>
                  </a:schemeClr>
                </a:gs>
              </a:gsLst>
              <a:lin ang="0" scaled="0"/>
            </a:gra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1F28B33E-98A6-8547-89E2-7F551E2FECDB}"/>
              </a:ext>
            </a:extLst>
          </p:cNvPr>
          <p:cNvCxnSpPr>
            <a:cxnSpLocks/>
          </p:cNvCxnSpPr>
          <p:nvPr userDrawn="1"/>
        </p:nvCxnSpPr>
        <p:spPr>
          <a:xfrm>
            <a:off x="-2835" y="5008528"/>
            <a:ext cx="12194836" cy="0"/>
          </a:xfrm>
          <a:prstGeom prst="line">
            <a:avLst/>
          </a:prstGeom>
          <a:ln w="9525" cap="rnd" cmpd="sng" algn="ctr">
            <a:gradFill>
              <a:gsLst>
                <a:gs pos="0">
                  <a:schemeClr val="bg1">
                    <a:alpha val="78000"/>
                  </a:schemeClr>
                </a:gs>
                <a:gs pos="27000">
                  <a:srgbClr val="FFFFFF">
                    <a:alpha val="3000"/>
                  </a:srgbClr>
                </a:gs>
                <a:gs pos="20000">
                  <a:schemeClr val="bg1">
                    <a:alpha val="0"/>
                  </a:schemeClr>
                </a:gs>
                <a:gs pos="95000">
                  <a:srgbClr val="FFFFFF">
                    <a:alpha val="14000"/>
                  </a:srgbClr>
                </a:gs>
                <a:gs pos="78000">
                  <a:srgbClr val="FFFFFF">
                    <a:alpha val="25000"/>
                  </a:srgbClr>
                </a:gs>
                <a:gs pos="36000">
                  <a:schemeClr val="bg1">
                    <a:alpha val="35000"/>
                  </a:schemeClr>
                </a:gs>
                <a:gs pos="100000">
                  <a:schemeClr val="bg1">
                    <a:alpha val="63000"/>
                  </a:schemeClr>
                </a:gs>
              </a:gsLst>
              <a:lin ang="0" scaled="0"/>
            </a:gra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ED8C49D7-3C1F-B344-A698-65E9AF2E864B}"/>
              </a:ext>
            </a:extLst>
          </p:cNvPr>
          <p:cNvCxnSpPr>
            <a:cxnSpLocks/>
          </p:cNvCxnSpPr>
          <p:nvPr userDrawn="1"/>
        </p:nvCxnSpPr>
        <p:spPr>
          <a:xfrm>
            <a:off x="-2835" y="5650152"/>
            <a:ext cx="12194836" cy="0"/>
          </a:xfrm>
          <a:prstGeom prst="line">
            <a:avLst/>
          </a:prstGeom>
          <a:ln w="9525" cap="rnd" cmpd="sng" algn="ctr">
            <a:gradFill>
              <a:gsLst>
                <a:gs pos="0">
                  <a:schemeClr val="bg1">
                    <a:alpha val="78000"/>
                  </a:schemeClr>
                </a:gs>
                <a:gs pos="28000">
                  <a:srgbClr val="FFFFFF">
                    <a:alpha val="0"/>
                  </a:srgbClr>
                </a:gs>
                <a:gs pos="21000">
                  <a:schemeClr val="bg1">
                    <a:alpha val="0"/>
                  </a:schemeClr>
                </a:gs>
                <a:gs pos="89000">
                  <a:srgbClr val="FFFFFF">
                    <a:alpha val="14000"/>
                  </a:srgbClr>
                </a:gs>
                <a:gs pos="72000">
                  <a:srgbClr val="FFFFFF">
                    <a:alpha val="25000"/>
                  </a:srgbClr>
                </a:gs>
                <a:gs pos="48000">
                  <a:schemeClr val="bg1">
                    <a:alpha val="35000"/>
                  </a:schemeClr>
                </a:gs>
                <a:gs pos="100000">
                  <a:schemeClr val="bg1">
                    <a:alpha val="63000"/>
                  </a:schemeClr>
                </a:gs>
              </a:gsLst>
              <a:lin ang="0" scaled="0"/>
            </a:gra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9CEFCE13-E359-5643-A613-22FC2071F063}"/>
              </a:ext>
            </a:extLst>
          </p:cNvPr>
          <p:cNvCxnSpPr>
            <a:cxnSpLocks/>
          </p:cNvCxnSpPr>
          <p:nvPr userDrawn="1"/>
        </p:nvCxnSpPr>
        <p:spPr>
          <a:xfrm>
            <a:off x="0" y="6265718"/>
            <a:ext cx="12192000" cy="0"/>
          </a:xfrm>
          <a:prstGeom prst="line">
            <a:avLst/>
          </a:prstGeom>
          <a:ln w="9525" cap="rnd" cmpd="sng" algn="ctr">
            <a:gradFill>
              <a:gsLst>
                <a:gs pos="0">
                  <a:schemeClr val="bg1">
                    <a:alpha val="78000"/>
                  </a:schemeClr>
                </a:gs>
                <a:gs pos="30000">
                  <a:srgbClr val="FFFFFF">
                    <a:alpha val="0"/>
                  </a:srgbClr>
                </a:gs>
                <a:gs pos="25000">
                  <a:schemeClr val="bg1">
                    <a:alpha val="0"/>
                  </a:schemeClr>
                </a:gs>
                <a:gs pos="85000">
                  <a:srgbClr val="FFFFFF">
                    <a:alpha val="14000"/>
                  </a:srgbClr>
                </a:gs>
                <a:gs pos="72000">
                  <a:srgbClr val="FFFFFF">
                    <a:alpha val="25000"/>
                  </a:srgbClr>
                </a:gs>
                <a:gs pos="48000">
                  <a:schemeClr val="bg1">
                    <a:alpha val="35000"/>
                  </a:schemeClr>
                </a:gs>
                <a:gs pos="100000">
                  <a:schemeClr val="bg1">
                    <a:alpha val="63000"/>
                  </a:schemeClr>
                </a:gs>
              </a:gsLst>
              <a:lin ang="0" scaled="0"/>
            </a:gra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7DCC488A-087B-6643-81E4-6BC347BC73F9}"/>
              </a:ext>
            </a:extLst>
          </p:cNvPr>
          <p:cNvSpPr txBox="1"/>
          <p:nvPr userDrawn="1"/>
        </p:nvSpPr>
        <p:spPr>
          <a:xfrm>
            <a:off x="251114" y="1290949"/>
            <a:ext cx="1839598" cy="369332"/>
          </a:xfrm>
          <a:prstGeom prst="rect">
            <a:avLst/>
          </a:prstGeom>
          <a:noFill/>
        </p:spPr>
        <p:txBody>
          <a:bodyPr wrap="square" rtlCol="0">
            <a:spAutoFit/>
          </a:bodyPr>
          <a:lstStyle/>
          <a:p>
            <a:pPr algn="r"/>
            <a:r>
              <a:rPr lang="en-GB" sz="900" b="1" spc="40" baseline="0" dirty="0">
                <a:solidFill>
                  <a:schemeClr val="bg1"/>
                </a:solidFill>
                <a:latin typeface="+mn-lt"/>
              </a:rPr>
              <a:t>engineers, operators,</a:t>
            </a:r>
          </a:p>
          <a:p>
            <a:pPr algn="r"/>
            <a:r>
              <a:rPr lang="en-GB" sz="900" b="1" spc="40" baseline="0" dirty="0">
                <a:solidFill>
                  <a:schemeClr val="bg1"/>
                </a:solidFill>
                <a:latin typeface="+mn-lt"/>
              </a:rPr>
              <a:t>scientists, technicians, ...</a:t>
            </a:r>
          </a:p>
        </p:txBody>
      </p:sp>
      <p:sp>
        <p:nvSpPr>
          <p:cNvPr id="24" name="TextBox 23">
            <a:extLst>
              <a:ext uri="{FF2B5EF4-FFF2-40B4-BE49-F238E27FC236}">
                <a16:creationId xmlns:a16="http://schemas.microsoft.com/office/drawing/2014/main" id="{CFBC42A5-A6DE-114B-B82B-5086D58B1CB3}"/>
              </a:ext>
            </a:extLst>
          </p:cNvPr>
          <p:cNvSpPr txBox="1"/>
          <p:nvPr userDrawn="1"/>
        </p:nvSpPr>
        <p:spPr>
          <a:xfrm>
            <a:off x="220633" y="1031935"/>
            <a:ext cx="1839599" cy="3231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de-DE" sz="1500" dirty="0">
                <a:solidFill>
                  <a:schemeClr val="bg1"/>
                </a:solidFill>
                <a:latin typeface="+mj-lt"/>
              </a:rPr>
              <a:t>Human Users</a:t>
            </a:r>
            <a:endParaRPr lang="en-US" sz="1500" dirty="0">
              <a:solidFill>
                <a:schemeClr val="bg1"/>
              </a:solidFill>
              <a:latin typeface="+mj-lt"/>
            </a:endParaRPr>
          </a:p>
        </p:txBody>
      </p:sp>
      <p:sp>
        <p:nvSpPr>
          <p:cNvPr id="25" name="TextBox 24">
            <a:extLst>
              <a:ext uri="{FF2B5EF4-FFF2-40B4-BE49-F238E27FC236}">
                <a16:creationId xmlns:a16="http://schemas.microsoft.com/office/drawing/2014/main" id="{961A9D6B-0B5C-6A45-BA7E-A1F0CFE986CD}"/>
              </a:ext>
            </a:extLst>
          </p:cNvPr>
          <p:cNvSpPr txBox="1"/>
          <p:nvPr userDrawn="1"/>
        </p:nvSpPr>
        <p:spPr>
          <a:xfrm>
            <a:off x="182881" y="2087675"/>
            <a:ext cx="1907832" cy="507831"/>
          </a:xfrm>
          <a:prstGeom prst="rect">
            <a:avLst/>
          </a:prstGeom>
          <a:noFill/>
        </p:spPr>
        <p:txBody>
          <a:bodyPr wrap="square" rtlCol="0">
            <a:spAutoFit/>
          </a:bodyPr>
          <a:lstStyle/>
          <a:p>
            <a:pPr algn="r"/>
            <a:r>
              <a:rPr lang="en-GB" sz="900" b="1" spc="30" dirty="0">
                <a:solidFill>
                  <a:schemeClr val="bg1"/>
                </a:solidFill>
                <a:latin typeface="+mn-lt"/>
              </a:rPr>
              <a:t>GUIs for data analysis,</a:t>
            </a:r>
          </a:p>
          <a:p>
            <a:pPr algn="r"/>
            <a:r>
              <a:rPr lang="en-GB" sz="900" b="1" spc="30" dirty="0">
                <a:solidFill>
                  <a:schemeClr val="bg1"/>
                </a:solidFill>
                <a:latin typeface="+mn-lt"/>
              </a:rPr>
              <a:t> processing and </a:t>
            </a:r>
            <a:r>
              <a:rPr lang="en-GB" sz="900" b="1" spc="30" baseline="0" dirty="0">
                <a:solidFill>
                  <a:schemeClr val="bg1"/>
                </a:solidFill>
                <a:latin typeface="+mn-lt"/>
              </a:rPr>
              <a:t>archiving</a:t>
            </a:r>
            <a:r>
              <a:rPr lang="en-GB" sz="900" b="1" spc="30" dirty="0">
                <a:solidFill>
                  <a:schemeClr val="bg1"/>
                </a:solidFill>
                <a:latin typeface="+mn-lt"/>
              </a:rPr>
              <a:t> services, system configuration, ...</a:t>
            </a:r>
          </a:p>
        </p:txBody>
      </p:sp>
      <p:sp>
        <p:nvSpPr>
          <p:cNvPr id="26" name="TextBox 25">
            <a:extLst>
              <a:ext uri="{FF2B5EF4-FFF2-40B4-BE49-F238E27FC236}">
                <a16:creationId xmlns:a16="http://schemas.microsoft.com/office/drawing/2014/main" id="{82ACA9FA-E617-DA41-B950-90B4DEEA4E51}"/>
              </a:ext>
            </a:extLst>
          </p:cNvPr>
          <p:cNvSpPr txBox="1"/>
          <p:nvPr userDrawn="1"/>
        </p:nvSpPr>
        <p:spPr>
          <a:xfrm>
            <a:off x="367182" y="1808690"/>
            <a:ext cx="1723530" cy="3231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de-DE" sz="1500" dirty="0">
                <a:solidFill>
                  <a:schemeClr val="bg1"/>
                </a:solidFill>
                <a:latin typeface="+mj-lt"/>
              </a:rPr>
              <a:t>Applications</a:t>
            </a:r>
            <a:endParaRPr lang="en-US" sz="1500" dirty="0">
              <a:solidFill>
                <a:schemeClr val="bg1"/>
              </a:solidFill>
              <a:latin typeface="+mj-lt"/>
            </a:endParaRPr>
          </a:p>
        </p:txBody>
      </p:sp>
      <p:sp>
        <p:nvSpPr>
          <p:cNvPr id="27" name="TextBox 26">
            <a:extLst>
              <a:ext uri="{FF2B5EF4-FFF2-40B4-BE49-F238E27FC236}">
                <a16:creationId xmlns:a16="http://schemas.microsoft.com/office/drawing/2014/main" id="{2E747AA5-6BEA-904A-9E94-B3434F9D2F02}"/>
              </a:ext>
            </a:extLst>
          </p:cNvPr>
          <p:cNvSpPr txBox="1"/>
          <p:nvPr userDrawn="1"/>
        </p:nvSpPr>
        <p:spPr>
          <a:xfrm>
            <a:off x="251114" y="3094127"/>
            <a:ext cx="1839598" cy="507831"/>
          </a:xfrm>
          <a:prstGeom prst="rect">
            <a:avLst/>
          </a:prstGeom>
          <a:noFill/>
        </p:spPr>
        <p:txBody>
          <a:bodyPr wrap="square" rtlCol="0">
            <a:spAutoFit/>
          </a:bodyPr>
          <a:lstStyle/>
          <a:p>
            <a:pPr algn="r"/>
            <a:r>
              <a:rPr lang="en-GB" sz="900" b="1" spc="40" baseline="0" dirty="0">
                <a:solidFill>
                  <a:schemeClr val="bg1"/>
                </a:solidFill>
                <a:latin typeface="+mn-lt"/>
              </a:rPr>
              <a:t>runtime &amp; historical data,</a:t>
            </a:r>
          </a:p>
          <a:p>
            <a:pPr algn="r"/>
            <a:r>
              <a:rPr lang="en-GB" sz="900" b="1" spc="40" baseline="0" dirty="0">
                <a:solidFill>
                  <a:schemeClr val="bg1"/>
                </a:solidFill>
                <a:latin typeface="+mn-lt"/>
              </a:rPr>
              <a:t>complex control functions,</a:t>
            </a:r>
          </a:p>
          <a:p>
            <a:pPr algn="r"/>
            <a:r>
              <a:rPr lang="en-GB" sz="900" b="1" spc="40" baseline="0" dirty="0">
                <a:solidFill>
                  <a:schemeClr val="bg1"/>
                </a:solidFill>
                <a:latin typeface="+mn-lt"/>
              </a:rPr>
              <a:t>configuration databases</a:t>
            </a:r>
          </a:p>
        </p:txBody>
      </p:sp>
      <p:sp>
        <p:nvSpPr>
          <p:cNvPr id="28" name="TextBox 27">
            <a:extLst>
              <a:ext uri="{FF2B5EF4-FFF2-40B4-BE49-F238E27FC236}">
                <a16:creationId xmlns:a16="http://schemas.microsoft.com/office/drawing/2014/main" id="{ABF82DE3-8FE7-8E49-ADC7-A5D349AD19C6}"/>
              </a:ext>
            </a:extLst>
          </p:cNvPr>
          <p:cNvSpPr txBox="1"/>
          <p:nvPr userDrawn="1"/>
        </p:nvSpPr>
        <p:spPr>
          <a:xfrm>
            <a:off x="251115" y="2813040"/>
            <a:ext cx="1839597" cy="3231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de-DE" sz="1500" dirty="0">
                <a:solidFill>
                  <a:schemeClr val="bg1"/>
                </a:solidFill>
                <a:latin typeface="+mj-lt"/>
              </a:rPr>
              <a:t>Facility Integration</a:t>
            </a:r>
            <a:endParaRPr lang="en-US" sz="1500" dirty="0">
              <a:solidFill>
                <a:schemeClr val="bg1"/>
              </a:solidFill>
              <a:latin typeface="+mj-lt"/>
            </a:endParaRPr>
          </a:p>
        </p:txBody>
      </p:sp>
      <p:sp>
        <p:nvSpPr>
          <p:cNvPr id="29" name="TextBox 28">
            <a:extLst>
              <a:ext uri="{FF2B5EF4-FFF2-40B4-BE49-F238E27FC236}">
                <a16:creationId xmlns:a16="http://schemas.microsoft.com/office/drawing/2014/main" id="{51207A60-29BD-2541-AFFD-8AC1D019424C}"/>
              </a:ext>
            </a:extLst>
          </p:cNvPr>
          <p:cNvSpPr txBox="1"/>
          <p:nvPr userDrawn="1"/>
        </p:nvSpPr>
        <p:spPr>
          <a:xfrm>
            <a:off x="251115" y="4304737"/>
            <a:ext cx="1839598" cy="646331"/>
          </a:xfrm>
          <a:prstGeom prst="rect">
            <a:avLst/>
          </a:prstGeom>
          <a:noFill/>
        </p:spPr>
        <p:txBody>
          <a:bodyPr wrap="square" rtlCol="0">
            <a:spAutoFit/>
          </a:bodyPr>
          <a:lstStyle/>
          <a:p>
            <a:pPr algn="r"/>
            <a:r>
              <a:rPr lang="en-GB" sz="900" b="1" spc="40" baseline="0" dirty="0">
                <a:solidFill>
                  <a:schemeClr val="bg1"/>
                </a:solidFill>
                <a:latin typeface="+mn-lt"/>
              </a:rPr>
              <a:t>process and device control,</a:t>
            </a:r>
          </a:p>
          <a:p>
            <a:pPr algn="r"/>
            <a:r>
              <a:rPr lang="en-GB" sz="900" b="1" spc="40" baseline="0" dirty="0">
                <a:solidFill>
                  <a:schemeClr val="bg1"/>
                </a:solidFill>
                <a:latin typeface="+mn-lt"/>
              </a:rPr>
              <a:t>high dependability,</a:t>
            </a:r>
          </a:p>
          <a:p>
            <a:pPr algn="r"/>
            <a:r>
              <a:rPr lang="en-GB" sz="900" b="1" spc="40" baseline="0" dirty="0">
                <a:solidFill>
                  <a:schemeClr val="bg1"/>
                </a:solidFill>
                <a:latin typeface="+mn-lt"/>
              </a:rPr>
              <a:t>executes local control functions</a:t>
            </a:r>
          </a:p>
        </p:txBody>
      </p:sp>
      <p:sp>
        <p:nvSpPr>
          <p:cNvPr id="30" name="TextBox 29">
            <a:extLst>
              <a:ext uri="{FF2B5EF4-FFF2-40B4-BE49-F238E27FC236}">
                <a16:creationId xmlns:a16="http://schemas.microsoft.com/office/drawing/2014/main" id="{27FE678F-F792-7B47-B698-E1F67107705E}"/>
              </a:ext>
            </a:extLst>
          </p:cNvPr>
          <p:cNvSpPr txBox="1"/>
          <p:nvPr userDrawn="1"/>
        </p:nvSpPr>
        <p:spPr>
          <a:xfrm>
            <a:off x="251115" y="4031889"/>
            <a:ext cx="1839598" cy="3231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de-DE" sz="1500" dirty="0">
                <a:solidFill>
                  <a:schemeClr val="bg1"/>
                </a:solidFill>
                <a:latin typeface="+mj-lt"/>
              </a:rPr>
              <a:t>Local System Control</a:t>
            </a:r>
            <a:endParaRPr lang="en-US" sz="1500" dirty="0">
              <a:solidFill>
                <a:schemeClr val="bg1"/>
              </a:solidFill>
              <a:latin typeface="+mj-lt"/>
            </a:endParaRPr>
          </a:p>
        </p:txBody>
      </p:sp>
      <p:sp>
        <p:nvSpPr>
          <p:cNvPr id="31" name="TextBox 30">
            <a:extLst>
              <a:ext uri="{FF2B5EF4-FFF2-40B4-BE49-F238E27FC236}">
                <a16:creationId xmlns:a16="http://schemas.microsoft.com/office/drawing/2014/main" id="{F4A57D3A-95A9-3E44-9B58-625F72B8357A}"/>
              </a:ext>
            </a:extLst>
          </p:cNvPr>
          <p:cNvSpPr txBox="1"/>
          <p:nvPr userDrawn="1"/>
        </p:nvSpPr>
        <p:spPr>
          <a:xfrm>
            <a:off x="251115" y="4982364"/>
            <a:ext cx="1839598" cy="523220"/>
          </a:xfrm>
          <a:prstGeom prst="rect">
            <a:avLst/>
          </a:prstGeom>
          <a:noFill/>
        </p:spPr>
        <p:txBody>
          <a:bodyPr wrap="square" rtlCol="0">
            <a:spAutoFit/>
          </a:bodyPr>
          <a:lstStyle/>
          <a:p>
            <a:pPr algn="r"/>
            <a:r>
              <a:rPr lang="en-GB" sz="1400" dirty="0">
                <a:solidFill>
                  <a:schemeClr val="bg1"/>
                </a:solidFill>
                <a:latin typeface="+mj-lt"/>
              </a:rPr>
              <a:t>Signal Conditioning</a:t>
            </a:r>
          </a:p>
          <a:p>
            <a:pPr algn="r"/>
            <a:r>
              <a:rPr lang="en-GB" sz="1400" dirty="0">
                <a:solidFill>
                  <a:schemeClr val="bg1"/>
                </a:solidFill>
                <a:latin typeface="+mj-lt"/>
              </a:rPr>
              <a:t>(a/d ) and Electronics</a:t>
            </a:r>
          </a:p>
        </p:txBody>
      </p:sp>
      <p:sp>
        <p:nvSpPr>
          <p:cNvPr id="32" name="TextBox 31">
            <a:extLst>
              <a:ext uri="{FF2B5EF4-FFF2-40B4-BE49-F238E27FC236}">
                <a16:creationId xmlns:a16="http://schemas.microsoft.com/office/drawing/2014/main" id="{3DDB6779-D74A-6143-97F2-94CEF046BC0B}"/>
              </a:ext>
            </a:extLst>
          </p:cNvPr>
          <p:cNvSpPr txBox="1"/>
          <p:nvPr userDrawn="1"/>
        </p:nvSpPr>
        <p:spPr>
          <a:xfrm>
            <a:off x="251115" y="5730506"/>
            <a:ext cx="1839598" cy="3231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de-DE" sz="1500" dirty="0">
                <a:solidFill>
                  <a:schemeClr val="bg1"/>
                </a:solidFill>
                <a:latin typeface="+mj-lt"/>
              </a:rPr>
              <a:t>Physical Equipment</a:t>
            </a:r>
            <a:endParaRPr lang="en-US" sz="1500" dirty="0">
              <a:solidFill>
                <a:schemeClr val="bg1"/>
              </a:solidFill>
              <a:latin typeface="+mj-lt"/>
            </a:endParaRPr>
          </a:p>
        </p:txBody>
      </p:sp>
      <p:sp>
        <p:nvSpPr>
          <p:cNvPr id="33" name="TextBox 32">
            <a:extLst>
              <a:ext uri="{FF2B5EF4-FFF2-40B4-BE49-F238E27FC236}">
                <a16:creationId xmlns:a16="http://schemas.microsoft.com/office/drawing/2014/main" id="{3A6B0A83-38E6-3B4E-8E64-99B9C01E55D3}"/>
              </a:ext>
            </a:extLst>
          </p:cNvPr>
          <p:cNvSpPr txBox="1"/>
          <p:nvPr userDrawn="1"/>
        </p:nvSpPr>
        <p:spPr>
          <a:xfrm>
            <a:off x="251115" y="6355826"/>
            <a:ext cx="1839598" cy="3231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de-DE" sz="1500" dirty="0">
                <a:solidFill>
                  <a:schemeClr val="bg1"/>
                </a:solidFill>
                <a:latin typeface="+mj-lt"/>
              </a:rPr>
              <a:t>Physical Processes</a:t>
            </a:r>
            <a:endParaRPr lang="en-US" sz="1500" dirty="0">
              <a:solidFill>
                <a:schemeClr val="bg1"/>
              </a:solidFill>
              <a:latin typeface="+mj-lt"/>
            </a:endParaRPr>
          </a:p>
        </p:txBody>
      </p:sp>
      <p:sp>
        <p:nvSpPr>
          <p:cNvPr id="34" name="TextBox 33">
            <a:extLst>
              <a:ext uri="{FF2B5EF4-FFF2-40B4-BE49-F238E27FC236}">
                <a16:creationId xmlns:a16="http://schemas.microsoft.com/office/drawing/2014/main" id="{1424291D-C427-B14D-B602-A7ECFD202BA0}"/>
              </a:ext>
            </a:extLst>
          </p:cNvPr>
          <p:cNvSpPr txBox="1"/>
          <p:nvPr userDrawn="1"/>
        </p:nvSpPr>
        <p:spPr>
          <a:xfrm>
            <a:off x="251114" y="6000540"/>
            <a:ext cx="1839598" cy="230832"/>
          </a:xfrm>
          <a:prstGeom prst="rect">
            <a:avLst/>
          </a:prstGeom>
          <a:noFill/>
        </p:spPr>
        <p:txBody>
          <a:bodyPr wrap="square" rtlCol="0">
            <a:spAutoFit/>
          </a:bodyPr>
          <a:lstStyle/>
          <a:p>
            <a:pPr algn="r"/>
            <a:r>
              <a:rPr lang="en-GB" sz="900" b="1" spc="40" baseline="0" dirty="0">
                <a:solidFill>
                  <a:schemeClr val="bg1"/>
                </a:solidFill>
                <a:latin typeface="+mn-lt"/>
              </a:rPr>
              <a:t>machinery, sensors, actuators</a:t>
            </a:r>
          </a:p>
        </p:txBody>
      </p:sp>
      <p:pic>
        <p:nvPicPr>
          <p:cNvPr id="35" name="Picture 34">
            <a:extLst>
              <a:ext uri="{FF2B5EF4-FFF2-40B4-BE49-F238E27FC236}">
                <a16:creationId xmlns:a16="http://schemas.microsoft.com/office/drawing/2014/main" id="{2A352A22-A50C-F74E-897C-26E4A18151A3}"/>
              </a:ext>
            </a:extLst>
          </p:cNvPr>
          <p:cNvPicPr>
            <a:picLocks noChangeAspect="1"/>
          </p:cNvPicPr>
          <p:nvPr userDrawn="1"/>
        </p:nvPicPr>
        <p:blipFill>
          <a:blip r:embed="rId2"/>
          <a:stretch>
            <a:fillRect/>
          </a:stretch>
        </p:blipFill>
        <p:spPr>
          <a:xfrm>
            <a:off x="2183347" y="2489471"/>
            <a:ext cx="129560" cy="316376"/>
          </a:xfrm>
          <a:prstGeom prst="rect">
            <a:avLst/>
          </a:prstGeom>
          <a:effectLst>
            <a:outerShdw blurRad="76200" dist="50800" dir="2700000" algn="tl" rotWithShape="0">
              <a:srgbClr val="00112B">
                <a:alpha val="49804"/>
              </a:srgbClr>
            </a:outerShdw>
          </a:effectLst>
        </p:spPr>
      </p:pic>
      <p:sp>
        <p:nvSpPr>
          <p:cNvPr id="36" name="TextBox 35">
            <a:extLst>
              <a:ext uri="{FF2B5EF4-FFF2-40B4-BE49-F238E27FC236}">
                <a16:creationId xmlns:a16="http://schemas.microsoft.com/office/drawing/2014/main" id="{1FA3A0BB-5D35-9D49-A1A4-3314B7AC5140}"/>
              </a:ext>
            </a:extLst>
          </p:cNvPr>
          <p:cNvSpPr txBox="1"/>
          <p:nvPr userDrawn="1"/>
        </p:nvSpPr>
        <p:spPr>
          <a:xfrm>
            <a:off x="2283427" y="2463607"/>
            <a:ext cx="878126" cy="338554"/>
          </a:xfrm>
          <a:prstGeom prst="rect">
            <a:avLst/>
          </a:prstGeom>
          <a:noFill/>
        </p:spPr>
        <p:txBody>
          <a:bodyPr wrap="none" rtlCol="0">
            <a:spAutoFit/>
          </a:bodyPr>
          <a:lstStyle/>
          <a:p>
            <a:r>
              <a:rPr lang="en-GB" sz="800" b="1" i="1" spc="40" baseline="0" dirty="0">
                <a:solidFill>
                  <a:schemeClr val="bg1"/>
                </a:solidFill>
                <a:latin typeface="+mn-lt"/>
              </a:rPr>
              <a:t>ESS facility</a:t>
            </a:r>
          </a:p>
          <a:p>
            <a:r>
              <a:rPr lang="en-GB" sz="800" b="1" i="1" spc="40" baseline="0" dirty="0">
                <a:solidFill>
                  <a:schemeClr val="bg1"/>
                </a:solidFill>
                <a:latin typeface="+mn-lt"/>
              </a:rPr>
              <a:t>data exchange</a:t>
            </a:r>
          </a:p>
        </p:txBody>
      </p:sp>
      <p:pic>
        <p:nvPicPr>
          <p:cNvPr id="37" name="Picture 36">
            <a:extLst>
              <a:ext uri="{FF2B5EF4-FFF2-40B4-BE49-F238E27FC236}">
                <a16:creationId xmlns:a16="http://schemas.microsoft.com/office/drawing/2014/main" id="{9BB43473-E698-E54E-A5DF-DFDF68616327}"/>
              </a:ext>
            </a:extLst>
          </p:cNvPr>
          <p:cNvPicPr>
            <a:picLocks noChangeAspect="1"/>
          </p:cNvPicPr>
          <p:nvPr userDrawn="1"/>
        </p:nvPicPr>
        <p:blipFill>
          <a:blip r:embed="rId2"/>
          <a:stretch>
            <a:fillRect/>
          </a:stretch>
        </p:blipFill>
        <p:spPr>
          <a:xfrm>
            <a:off x="2186119" y="3780184"/>
            <a:ext cx="126788" cy="309607"/>
          </a:xfrm>
          <a:prstGeom prst="rect">
            <a:avLst/>
          </a:prstGeom>
          <a:effectLst>
            <a:outerShdw blurRad="76200" dist="50800" dir="2700000" algn="tl" rotWithShape="0">
              <a:srgbClr val="00112B">
                <a:alpha val="49804"/>
              </a:srgbClr>
            </a:outerShdw>
          </a:effectLst>
        </p:spPr>
      </p:pic>
      <p:sp>
        <p:nvSpPr>
          <p:cNvPr id="38" name="TextBox 37">
            <a:extLst>
              <a:ext uri="{FF2B5EF4-FFF2-40B4-BE49-F238E27FC236}">
                <a16:creationId xmlns:a16="http://schemas.microsoft.com/office/drawing/2014/main" id="{62E5EB82-23AB-7144-9C3B-F93202CCBC66}"/>
              </a:ext>
            </a:extLst>
          </p:cNvPr>
          <p:cNvSpPr txBox="1"/>
          <p:nvPr userDrawn="1"/>
        </p:nvSpPr>
        <p:spPr>
          <a:xfrm>
            <a:off x="2278580" y="3747202"/>
            <a:ext cx="917559" cy="338554"/>
          </a:xfrm>
          <a:prstGeom prst="rect">
            <a:avLst/>
          </a:prstGeom>
          <a:noFill/>
        </p:spPr>
        <p:txBody>
          <a:bodyPr wrap="none" rtlCol="0">
            <a:spAutoFit/>
          </a:bodyPr>
          <a:lstStyle/>
          <a:p>
            <a:r>
              <a:rPr lang="en-GB" sz="800" b="1" i="1" spc="40" baseline="0" dirty="0">
                <a:solidFill>
                  <a:schemeClr val="bg1"/>
                </a:solidFill>
                <a:latin typeface="+mn-lt"/>
              </a:rPr>
              <a:t>system specific </a:t>
            </a:r>
          </a:p>
          <a:p>
            <a:r>
              <a:rPr lang="en-GB" sz="800" b="1" i="1" spc="40" baseline="0" dirty="0">
                <a:solidFill>
                  <a:schemeClr val="bg1"/>
                </a:solidFill>
                <a:latin typeface="+mn-lt"/>
              </a:rPr>
              <a:t>data exchange</a:t>
            </a:r>
          </a:p>
        </p:txBody>
      </p:sp>
      <p:pic>
        <p:nvPicPr>
          <p:cNvPr id="39" name="Picture 38">
            <a:extLst>
              <a:ext uri="{FF2B5EF4-FFF2-40B4-BE49-F238E27FC236}">
                <a16:creationId xmlns:a16="http://schemas.microsoft.com/office/drawing/2014/main" id="{A170D763-A1CF-8D42-80F9-B1A8AA998AA3}"/>
              </a:ext>
            </a:extLst>
          </p:cNvPr>
          <p:cNvPicPr>
            <a:picLocks noChangeAspect="1"/>
          </p:cNvPicPr>
          <p:nvPr userDrawn="1"/>
        </p:nvPicPr>
        <p:blipFill>
          <a:blip r:embed="rId2"/>
          <a:stretch>
            <a:fillRect/>
          </a:stretch>
        </p:blipFill>
        <p:spPr>
          <a:xfrm>
            <a:off x="2190437" y="4863813"/>
            <a:ext cx="129560" cy="316376"/>
          </a:xfrm>
          <a:prstGeom prst="rect">
            <a:avLst/>
          </a:prstGeom>
          <a:effectLst>
            <a:outerShdw blurRad="76200" dist="50800" dir="2700000" algn="tl" rotWithShape="0">
              <a:srgbClr val="00112B">
                <a:alpha val="49804"/>
              </a:srgbClr>
            </a:outerShdw>
          </a:effectLst>
        </p:spPr>
      </p:pic>
      <p:sp>
        <p:nvSpPr>
          <p:cNvPr id="40" name="TextBox 39">
            <a:extLst>
              <a:ext uri="{FF2B5EF4-FFF2-40B4-BE49-F238E27FC236}">
                <a16:creationId xmlns:a16="http://schemas.microsoft.com/office/drawing/2014/main" id="{0DB08347-14EC-4749-9E2E-D5992E81C614}"/>
              </a:ext>
            </a:extLst>
          </p:cNvPr>
          <p:cNvSpPr txBox="1"/>
          <p:nvPr userDrawn="1"/>
        </p:nvSpPr>
        <p:spPr>
          <a:xfrm>
            <a:off x="2278916" y="4835464"/>
            <a:ext cx="842859" cy="338554"/>
          </a:xfrm>
          <a:prstGeom prst="rect">
            <a:avLst/>
          </a:prstGeom>
          <a:noFill/>
        </p:spPr>
        <p:txBody>
          <a:bodyPr wrap="none" rtlCol="0">
            <a:spAutoFit/>
          </a:bodyPr>
          <a:lstStyle/>
          <a:p>
            <a:r>
              <a:rPr lang="en-GB" sz="800" b="1" i="1" spc="40" baseline="0" dirty="0">
                <a:solidFill>
                  <a:schemeClr val="bg1"/>
                </a:solidFill>
                <a:latin typeface="+mn-lt"/>
              </a:rPr>
              <a:t>local control,</a:t>
            </a:r>
          </a:p>
          <a:p>
            <a:r>
              <a:rPr lang="en-GB" sz="800" b="1" i="1" spc="40" baseline="0" dirty="0">
                <a:solidFill>
                  <a:schemeClr val="bg1"/>
                </a:solidFill>
                <a:latin typeface="+mn-lt"/>
              </a:rPr>
              <a:t>run-time data</a:t>
            </a:r>
          </a:p>
        </p:txBody>
      </p:sp>
      <p:pic>
        <p:nvPicPr>
          <p:cNvPr id="41" name="Picture 40">
            <a:extLst>
              <a:ext uri="{FF2B5EF4-FFF2-40B4-BE49-F238E27FC236}">
                <a16:creationId xmlns:a16="http://schemas.microsoft.com/office/drawing/2014/main" id="{97B72ADD-4486-1149-A4DA-7A50AC6ECFEA}"/>
              </a:ext>
            </a:extLst>
          </p:cNvPr>
          <p:cNvPicPr>
            <a:picLocks noChangeAspect="1"/>
          </p:cNvPicPr>
          <p:nvPr userDrawn="1"/>
        </p:nvPicPr>
        <p:blipFill>
          <a:blip r:embed="rId2"/>
          <a:stretch>
            <a:fillRect/>
          </a:stretch>
        </p:blipFill>
        <p:spPr>
          <a:xfrm>
            <a:off x="2190437" y="5505854"/>
            <a:ext cx="129560" cy="316376"/>
          </a:xfrm>
          <a:prstGeom prst="rect">
            <a:avLst/>
          </a:prstGeom>
          <a:effectLst>
            <a:outerShdw blurRad="76200" dist="50800" dir="2700000" algn="tl" rotWithShape="0">
              <a:srgbClr val="00112B">
                <a:alpha val="49804"/>
              </a:srgbClr>
            </a:outerShdw>
          </a:effectLst>
        </p:spPr>
      </p:pic>
      <p:sp>
        <p:nvSpPr>
          <p:cNvPr id="42" name="TextBox 41">
            <a:extLst>
              <a:ext uri="{FF2B5EF4-FFF2-40B4-BE49-F238E27FC236}">
                <a16:creationId xmlns:a16="http://schemas.microsoft.com/office/drawing/2014/main" id="{F2B48685-3A78-4A4A-BA0E-FD7E36D4B636}"/>
              </a:ext>
            </a:extLst>
          </p:cNvPr>
          <p:cNvSpPr txBox="1"/>
          <p:nvPr userDrawn="1"/>
        </p:nvSpPr>
        <p:spPr>
          <a:xfrm>
            <a:off x="2274397" y="5478292"/>
            <a:ext cx="864339" cy="338554"/>
          </a:xfrm>
          <a:prstGeom prst="rect">
            <a:avLst/>
          </a:prstGeom>
          <a:noFill/>
        </p:spPr>
        <p:txBody>
          <a:bodyPr wrap="none" rtlCol="0">
            <a:spAutoFit/>
          </a:bodyPr>
          <a:lstStyle/>
          <a:p>
            <a:r>
              <a:rPr lang="en-GB" sz="800" b="1" i="1" spc="40" baseline="0" dirty="0">
                <a:solidFill>
                  <a:schemeClr val="bg1"/>
                </a:solidFill>
                <a:latin typeface="+mn-lt"/>
              </a:rPr>
              <a:t>device specific</a:t>
            </a:r>
          </a:p>
          <a:p>
            <a:r>
              <a:rPr lang="en-GB" sz="800" b="1" i="1" spc="40" baseline="0" dirty="0">
                <a:solidFill>
                  <a:schemeClr val="bg1"/>
                </a:solidFill>
                <a:latin typeface="+mn-lt"/>
              </a:rPr>
              <a:t>signals</a:t>
            </a:r>
          </a:p>
        </p:txBody>
      </p:sp>
      <p:pic>
        <p:nvPicPr>
          <p:cNvPr id="43" name="Picture 42">
            <a:extLst>
              <a:ext uri="{FF2B5EF4-FFF2-40B4-BE49-F238E27FC236}">
                <a16:creationId xmlns:a16="http://schemas.microsoft.com/office/drawing/2014/main" id="{B860D8E7-5131-E242-ACDC-B604AE917650}"/>
              </a:ext>
            </a:extLst>
          </p:cNvPr>
          <p:cNvPicPr>
            <a:picLocks noChangeAspect="1"/>
          </p:cNvPicPr>
          <p:nvPr userDrawn="1"/>
        </p:nvPicPr>
        <p:blipFill>
          <a:blip r:embed="rId2"/>
          <a:stretch>
            <a:fillRect/>
          </a:stretch>
        </p:blipFill>
        <p:spPr>
          <a:xfrm>
            <a:off x="2190437" y="6120013"/>
            <a:ext cx="129560" cy="316376"/>
          </a:xfrm>
          <a:prstGeom prst="rect">
            <a:avLst/>
          </a:prstGeom>
          <a:effectLst>
            <a:outerShdw blurRad="76200" dist="50800" dir="2700000" algn="tl" rotWithShape="0">
              <a:srgbClr val="00112B">
                <a:alpha val="49804"/>
              </a:srgbClr>
            </a:outerShdw>
          </a:effectLst>
        </p:spPr>
      </p:pic>
      <p:sp>
        <p:nvSpPr>
          <p:cNvPr id="44" name="TextBox 43">
            <a:extLst>
              <a:ext uri="{FF2B5EF4-FFF2-40B4-BE49-F238E27FC236}">
                <a16:creationId xmlns:a16="http://schemas.microsoft.com/office/drawing/2014/main" id="{E0EA7091-5438-3746-9761-E053DB6D94E8}"/>
              </a:ext>
            </a:extLst>
          </p:cNvPr>
          <p:cNvSpPr txBox="1"/>
          <p:nvPr userDrawn="1"/>
        </p:nvSpPr>
        <p:spPr>
          <a:xfrm>
            <a:off x="2276949" y="6150022"/>
            <a:ext cx="1116972" cy="215444"/>
          </a:xfrm>
          <a:prstGeom prst="rect">
            <a:avLst/>
          </a:prstGeom>
          <a:noFill/>
        </p:spPr>
        <p:txBody>
          <a:bodyPr wrap="none" rtlCol="0">
            <a:spAutoFit/>
          </a:bodyPr>
          <a:lstStyle/>
          <a:p>
            <a:r>
              <a:rPr lang="en-GB" sz="800" b="1" i="1" spc="40" baseline="0" dirty="0">
                <a:solidFill>
                  <a:schemeClr val="bg1"/>
                </a:solidFill>
                <a:latin typeface="+mn-lt"/>
              </a:rPr>
              <a:t>measure and adjust</a:t>
            </a:r>
          </a:p>
        </p:txBody>
      </p:sp>
      <p:pic>
        <p:nvPicPr>
          <p:cNvPr id="45" name="Picture 44">
            <a:extLst>
              <a:ext uri="{FF2B5EF4-FFF2-40B4-BE49-F238E27FC236}">
                <a16:creationId xmlns:a16="http://schemas.microsoft.com/office/drawing/2014/main" id="{34F82017-A8AF-6F4E-AA6A-B87947A9EF9A}"/>
              </a:ext>
            </a:extLst>
          </p:cNvPr>
          <p:cNvPicPr>
            <a:picLocks noChangeAspect="1"/>
          </p:cNvPicPr>
          <p:nvPr userDrawn="1"/>
        </p:nvPicPr>
        <p:blipFill>
          <a:blip r:embed="rId2"/>
          <a:stretch>
            <a:fillRect/>
          </a:stretch>
        </p:blipFill>
        <p:spPr>
          <a:xfrm>
            <a:off x="2190437" y="1633755"/>
            <a:ext cx="129560" cy="316376"/>
          </a:xfrm>
          <a:prstGeom prst="rect">
            <a:avLst/>
          </a:prstGeom>
          <a:effectLst>
            <a:outerShdw blurRad="76200" dist="50800" dir="2700000" algn="tl" rotWithShape="0">
              <a:srgbClr val="00112B">
                <a:alpha val="49804"/>
              </a:srgbClr>
            </a:outerShdw>
          </a:effectLst>
        </p:spPr>
      </p:pic>
      <p:sp>
        <p:nvSpPr>
          <p:cNvPr id="46" name="TextBox 45">
            <a:extLst>
              <a:ext uri="{FF2B5EF4-FFF2-40B4-BE49-F238E27FC236}">
                <a16:creationId xmlns:a16="http://schemas.microsoft.com/office/drawing/2014/main" id="{0F70CA33-2A1D-2148-A5B5-B87FCBF100C5}"/>
              </a:ext>
            </a:extLst>
          </p:cNvPr>
          <p:cNvSpPr txBox="1"/>
          <p:nvPr userDrawn="1"/>
        </p:nvSpPr>
        <p:spPr>
          <a:xfrm>
            <a:off x="2281637" y="1603452"/>
            <a:ext cx="1149674" cy="338554"/>
          </a:xfrm>
          <a:prstGeom prst="rect">
            <a:avLst/>
          </a:prstGeom>
          <a:noFill/>
        </p:spPr>
        <p:txBody>
          <a:bodyPr wrap="none" rtlCol="0">
            <a:spAutoFit/>
          </a:bodyPr>
          <a:lstStyle/>
          <a:p>
            <a:r>
              <a:rPr lang="en-GB" sz="800" b="1" i="1" spc="40" baseline="0" dirty="0">
                <a:solidFill>
                  <a:schemeClr val="bg1"/>
                </a:solidFill>
                <a:latin typeface="+mn-lt"/>
              </a:rPr>
              <a:t>display ESS facility</a:t>
            </a:r>
          </a:p>
          <a:p>
            <a:r>
              <a:rPr lang="en-GB" sz="800" b="1" i="1" spc="40" baseline="0" dirty="0">
                <a:solidFill>
                  <a:schemeClr val="bg1"/>
                </a:solidFill>
                <a:latin typeface="+mn-lt"/>
              </a:rPr>
              <a:t>data, task execution</a:t>
            </a:r>
          </a:p>
        </p:txBody>
      </p:sp>
      <p:sp>
        <p:nvSpPr>
          <p:cNvPr id="47" name="TextBox 46">
            <a:extLst>
              <a:ext uri="{FF2B5EF4-FFF2-40B4-BE49-F238E27FC236}">
                <a16:creationId xmlns:a16="http://schemas.microsoft.com/office/drawing/2014/main" id="{F2442ADF-7592-D94F-9F0A-E39B77BE69AA}"/>
              </a:ext>
            </a:extLst>
          </p:cNvPr>
          <p:cNvSpPr txBox="1"/>
          <p:nvPr userDrawn="1"/>
        </p:nvSpPr>
        <p:spPr>
          <a:xfrm>
            <a:off x="251114" y="5434884"/>
            <a:ext cx="1839598" cy="230832"/>
          </a:xfrm>
          <a:prstGeom prst="rect">
            <a:avLst/>
          </a:prstGeom>
          <a:noFill/>
        </p:spPr>
        <p:txBody>
          <a:bodyPr wrap="square" rtlCol="0">
            <a:spAutoFit/>
          </a:bodyPr>
          <a:lstStyle/>
          <a:p>
            <a:pPr algn="r"/>
            <a:r>
              <a:rPr lang="en-GB" sz="900" b="1" spc="30" baseline="0" dirty="0">
                <a:solidFill>
                  <a:schemeClr val="bg1"/>
                </a:solidFill>
                <a:latin typeface="+mn-lt"/>
              </a:rPr>
              <a:t>Analogue and digital signals</a:t>
            </a:r>
          </a:p>
        </p:txBody>
      </p:sp>
      <p:pic>
        <p:nvPicPr>
          <p:cNvPr id="48" name="Grafik 4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44170" y="168700"/>
            <a:ext cx="1193524" cy="639020"/>
          </a:xfrm>
          <a:prstGeom prst="rect">
            <a:avLst/>
          </a:prstGeom>
        </p:spPr>
      </p:pic>
    </p:spTree>
    <p:extLst>
      <p:ext uri="{BB962C8B-B14F-4D97-AF65-F5344CB8AC3E}">
        <p14:creationId xmlns:p14="http://schemas.microsoft.com/office/powerpoint/2010/main" val="345314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o not use pleas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FFC0-CEE1-7647-9C63-4DB4E6E23A9B}"/>
              </a:ext>
            </a:extLst>
          </p:cNvPr>
          <p:cNvSpPr/>
          <p:nvPr userDrawn="1"/>
        </p:nvSpPr>
        <p:spPr>
          <a:xfrm>
            <a:off x="0" y="2"/>
            <a:ext cx="12192000" cy="6857999"/>
          </a:xfrm>
          <a:prstGeom prst="rect">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Tree>
    <p:extLst>
      <p:ext uri="{BB962C8B-B14F-4D97-AF65-F5344CB8AC3E}">
        <p14:creationId xmlns:p14="http://schemas.microsoft.com/office/powerpoint/2010/main" val="3088126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o not use pleas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8577DF-8553-994B-8BA9-35E489D29931}"/>
              </a:ext>
            </a:extLst>
          </p:cNvPr>
          <p:cNvSpPr/>
          <p:nvPr userDrawn="1"/>
        </p:nvSpPr>
        <p:spPr>
          <a:xfrm>
            <a:off x="0" y="2"/>
            <a:ext cx="12192000" cy="6857999"/>
          </a:xfrm>
          <a:prstGeom prst="rect">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 name="TextBox 3">
            <a:extLst>
              <a:ext uri="{FF2B5EF4-FFF2-40B4-BE49-F238E27FC236}">
                <a16:creationId xmlns:a16="http://schemas.microsoft.com/office/drawing/2014/main" id="{84721244-E91B-3C48-AC9E-641914B9F6AB}"/>
              </a:ext>
            </a:extLst>
          </p:cNvPr>
          <p:cNvSpPr txBox="1"/>
          <p:nvPr userDrawn="1"/>
        </p:nvSpPr>
        <p:spPr>
          <a:xfrm>
            <a:off x="552893" y="2137780"/>
            <a:ext cx="11086213" cy="1569660"/>
          </a:xfrm>
          <a:prstGeom prst="rect">
            <a:avLst/>
          </a:prstGeom>
          <a:noFill/>
        </p:spPr>
        <p:txBody>
          <a:bodyPr wrap="square" rtlCol="0">
            <a:spAutoFit/>
          </a:bodyPr>
          <a:lstStyle/>
          <a:p>
            <a:pPr algn="ctr"/>
            <a:r>
              <a:rPr lang="de-DE" sz="4800" spc="300" dirty="0">
                <a:solidFill>
                  <a:schemeClr val="bg1"/>
                </a:solidFill>
                <a:latin typeface="+mj-lt"/>
              </a:rPr>
              <a:t>Example</a:t>
            </a:r>
          </a:p>
          <a:p>
            <a:pPr algn="ctr"/>
            <a:r>
              <a:rPr lang="de-DE" sz="4800" spc="300" dirty="0">
                <a:solidFill>
                  <a:schemeClr val="bg1"/>
                </a:solidFill>
                <a:latin typeface="+mj-lt"/>
              </a:rPr>
              <a:t>Layer Architecture</a:t>
            </a:r>
            <a:endParaRPr lang="en-US" sz="4800" spc="300" dirty="0">
              <a:solidFill>
                <a:schemeClr val="bg1"/>
              </a:solidFill>
              <a:latin typeface="+mj-lt"/>
            </a:endParaRPr>
          </a:p>
        </p:txBody>
      </p:sp>
    </p:spTree>
    <p:extLst>
      <p:ext uri="{BB962C8B-B14F-4D97-AF65-F5344CB8AC3E}">
        <p14:creationId xmlns:p14="http://schemas.microsoft.com/office/powerpoint/2010/main" val="254502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 not use plea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8577DF-8553-994B-8BA9-35E489D29931}"/>
              </a:ext>
            </a:extLst>
          </p:cNvPr>
          <p:cNvSpPr/>
          <p:nvPr userDrawn="1"/>
        </p:nvSpPr>
        <p:spPr>
          <a:xfrm>
            <a:off x="0" y="2"/>
            <a:ext cx="12192000" cy="6857999"/>
          </a:xfrm>
          <a:prstGeom prst="rect">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nvGrpSpPr>
          <p:cNvPr id="2" name="Group 1">
            <a:extLst>
              <a:ext uri="{FF2B5EF4-FFF2-40B4-BE49-F238E27FC236}">
                <a16:creationId xmlns:a16="http://schemas.microsoft.com/office/drawing/2014/main" id="{19BE8E95-924E-8943-8C52-C91B0064E457}"/>
              </a:ext>
            </a:extLst>
          </p:cNvPr>
          <p:cNvGrpSpPr/>
          <p:nvPr userDrawn="1"/>
        </p:nvGrpSpPr>
        <p:grpSpPr>
          <a:xfrm>
            <a:off x="552893" y="2007906"/>
            <a:ext cx="11086213" cy="1992462"/>
            <a:chOff x="414669" y="1938456"/>
            <a:chExt cx="8314660" cy="1992462"/>
          </a:xfrm>
        </p:grpSpPr>
        <p:sp>
          <p:nvSpPr>
            <p:cNvPr id="4" name="TextBox 3">
              <a:extLst>
                <a:ext uri="{FF2B5EF4-FFF2-40B4-BE49-F238E27FC236}">
                  <a16:creationId xmlns:a16="http://schemas.microsoft.com/office/drawing/2014/main" id="{84721244-E91B-3C48-AC9E-641914B9F6AB}"/>
                </a:ext>
              </a:extLst>
            </p:cNvPr>
            <p:cNvSpPr txBox="1"/>
            <p:nvPr userDrawn="1"/>
          </p:nvSpPr>
          <p:spPr>
            <a:xfrm>
              <a:off x="414669" y="1938456"/>
              <a:ext cx="8314660" cy="1569660"/>
            </a:xfrm>
            <a:prstGeom prst="rect">
              <a:avLst/>
            </a:prstGeom>
            <a:noFill/>
          </p:spPr>
          <p:txBody>
            <a:bodyPr wrap="square" rtlCol="0">
              <a:spAutoFit/>
            </a:bodyPr>
            <a:lstStyle/>
            <a:p>
              <a:pPr algn="ctr"/>
              <a:r>
                <a:rPr lang="de-DE" sz="4800" spc="300" dirty="0">
                  <a:solidFill>
                    <a:schemeClr val="bg1"/>
                  </a:solidFill>
                  <a:latin typeface="+mj-lt"/>
                </a:rPr>
                <a:t>Layer Architecture</a:t>
              </a:r>
            </a:p>
            <a:p>
              <a:pPr algn="ctr"/>
              <a:r>
                <a:rPr lang="de-DE" sz="4800" spc="300" dirty="0">
                  <a:solidFill>
                    <a:schemeClr val="bg1"/>
                  </a:solidFill>
                  <a:latin typeface="+mj-lt"/>
                </a:rPr>
                <a:t>Template</a:t>
              </a:r>
              <a:endParaRPr lang="en-US" sz="4800" spc="300" dirty="0">
                <a:solidFill>
                  <a:schemeClr val="bg1"/>
                </a:solidFill>
                <a:latin typeface="+mj-lt"/>
              </a:endParaRPr>
            </a:p>
          </p:txBody>
        </p:sp>
        <p:sp>
          <p:nvSpPr>
            <p:cNvPr id="6" name="TextBox 5">
              <a:extLst>
                <a:ext uri="{FF2B5EF4-FFF2-40B4-BE49-F238E27FC236}">
                  <a16:creationId xmlns:a16="http://schemas.microsoft.com/office/drawing/2014/main" id="{EC777DB5-7646-8446-B8E2-FEA3B72387C7}"/>
                </a:ext>
              </a:extLst>
            </p:cNvPr>
            <p:cNvSpPr txBox="1"/>
            <p:nvPr userDrawn="1"/>
          </p:nvSpPr>
          <p:spPr>
            <a:xfrm>
              <a:off x="1240070" y="3561586"/>
              <a:ext cx="6667995" cy="369332"/>
            </a:xfrm>
            <a:prstGeom prst="rect">
              <a:avLst/>
            </a:prstGeom>
            <a:noFill/>
          </p:spPr>
          <p:txBody>
            <a:bodyPr wrap="square" rtlCol="0">
              <a:spAutoFit/>
            </a:bodyPr>
            <a:lstStyle/>
            <a:p>
              <a:pPr algn="ctr"/>
              <a:r>
                <a:rPr lang="de-DE" sz="1800" dirty="0">
                  <a:solidFill>
                    <a:schemeClr val="bg1"/>
                  </a:solidFill>
                  <a:latin typeface="+mn-lt"/>
                </a:rPr>
                <a:t>Date or Subtitel Placeholder </a:t>
              </a:r>
              <a:endParaRPr lang="en-US" sz="1800" dirty="0">
                <a:solidFill>
                  <a:schemeClr val="bg1"/>
                </a:solidFill>
                <a:latin typeface="+mn-lt"/>
              </a:endParaRPr>
            </a:p>
          </p:txBody>
        </p:sp>
      </p:grpSp>
    </p:spTree>
    <p:extLst>
      <p:ext uri="{BB962C8B-B14F-4D97-AF65-F5344CB8AC3E}">
        <p14:creationId xmlns:p14="http://schemas.microsoft.com/office/powerpoint/2010/main" val="3368270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576DC40F-55C4-384F-A14E-20FF4C53AB90}"/>
              </a:ext>
            </a:extLst>
          </p:cNvPr>
          <p:cNvSpPr/>
          <p:nvPr userDrawn="1"/>
        </p:nvSpPr>
        <p:spPr>
          <a:xfrm>
            <a:off x="0" y="0"/>
            <a:ext cx="12192000" cy="1434354"/>
          </a:xfrm>
          <a:prstGeom prst="rect">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sv-SE" dirty="0">
              <a:solidFill>
                <a:prstClr val="white"/>
              </a:solidFill>
            </a:endParaRPr>
          </a:p>
        </p:txBody>
      </p:sp>
      <p:sp>
        <p:nvSpPr>
          <p:cNvPr id="5" name="Footer Placeholder 4"/>
          <p:cNvSpPr>
            <a:spLocks noGrp="1"/>
          </p:cNvSpPr>
          <p:nvPr>
            <p:ph type="ftr" sz="quarter" idx="11"/>
          </p:nvPr>
        </p:nvSpPr>
        <p:spPr>
          <a:xfrm>
            <a:off x="4165600" y="6453336"/>
            <a:ext cx="3860800" cy="365125"/>
          </a:xfrm>
          <a:prstGeom prst="rect">
            <a:avLst/>
          </a:prstGeom>
        </p:spPr>
        <p:txBody>
          <a:bodyPr anchor="b"/>
          <a:lstStyle>
            <a:lvl1pPr>
              <a:defRPr>
                <a:solidFill>
                  <a:schemeClr val="tx1">
                    <a:lumMod val="65000"/>
                    <a:lumOff val="35000"/>
                  </a:schemeClr>
                </a:solidFill>
              </a:defRPr>
            </a:lvl1pPr>
          </a:lstStyle>
          <a:p>
            <a:r>
              <a:rPr lang="en-GB" dirty="0">
                <a:solidFill>
                  <a:prstClr val="black">
                    <a:lumMod val="65000"/>
                    <a:lumOff val="35000"/>
                  </a:prstClr>
                </a:solidFill>
              </a:rPr>
              <a:t>© European Spallation Source ERIC</a:t>
            </a:r>
          </a:p>
        </p:txBody>
      </p:sp>
      <p:sp>
        <p:nvSpPr>
          <p:cNvPr id="6" name="Slide Number Placeholder 5"/>
          <p:cNvSpPr>
            <a:spLocks noGrp="1"/>
          </p:cNvSpPr>
          <p:nvPr>
            <p:ph type="sldNum" sz="quarter" idx="12"/>
          </p:nvPr>
        </p:nvSpPr>
        <p:spPr>
          <a:xfrm>
            <a:off x="8737600" y="6453336"/>
            <a:ext cx="2844800" cy="365125"/>
          </a:xfrm>
          <a:prstGeom prst="rect">
            <a:avLst/>
          </a:prstGeom>
        </p:spPr>
        <p:txBody>
          <a:bodyPr anchor="b"/>
          <a:lstStyle>
            <a:lvl1pPr>
              <a:defRPr>
                <a:solidFill>
                  <a:schemeClr val="tx1">
                    <a:lumMod val="65000"/>
                    <a:lumOff val="35000"/>
                  </a:schemeClr>
                </a:solidFill>
              </a:defRPr>
            </a:lvl1pPr>
          </a:lstStyle>
          <a:p>
            <a:fld id="{551115BC-487E-4422-894C-CB7CD3E79223}" type="slidenum">
              <a:rPr lang="en-GB" smtClean="0">
                <a:solidFill>
                  <a:prstClr val="black">
                    <a:lumMod val="65000"/>
                    <a:lumOff val="35000"/>
                  </a:prstClr>
                </a:solidFill>
              </a:rPr>
              <a:pPr/>
              <a:t>‹#›</a:t>
            </a:fld>
            <a:endParaRPr lang="en-GB">
              <a:solidFill>
                <a:prstClr val="black">
                  <a:lumMod val="65000"/>
                  <a:lumOff val="35000"/>
                </a:prstClr>
              </a:solidFill>
            </a:endParaRP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2848" y="310896"/>
            <a:ext cx="1527048" cy="817590"/>
          </a:xfrm>
          <a:prstGeom prst="rect">
            <a:avLst/>
          </a:prstGeom>
        </p:spPr>
      </p:pic>
      <p:sp>
        <p:nvSpPr>
          <p:cNvPr id="7" name="Textfeld 6"/>
          <p:cNvSpPr txBox="1"/>
          <p:nvPr userDrawn="1"/>
        </p:nvSpPr>
        <p:spPr>
          <a:xfrm>
            <a:off x="609600" y="1581084"/>
            <a:ext cx="10972800" cy="4801314"/>
          </a:xfrm>
          <a:prstGeom prst="rect">
            <a:avLst/>
          </a:prstGeom>
          <a:noFill/>
        </p:spPr>
        <p:txBody>
          <a:bodyPr wrap="square" rtlCol="0">
            <a:spAutoFit/>
          </a:bodyPr>
          <a:lstStyle/>
          <a:p>
            <a:pPr marL="285750" indent="-285750">
              <a:lnSpc>
                <a:spcPct val="180000"/>
              </a:lnSpc>
              <a:buFont typeface="Arial" panose="020B0604020202020204" pitchFamily="34" charset="0"/>
              <a:buChar char="•"/>
            </a:pPr>
            <a:r>
              <a:rPr lang="en-US" sz="1600" dirty="0"/>
              <a:t>Purpose of this diagram is to show in one view how control layers connect operators/users to the physical devices and processes. Therefore, by default all layers should be shown.</a:t>
            </a:r>
          </a:p>
          <a:p>
            <a:pPr marL="285750" indent="-285750">
              <a:lnSpc>
                <a:spcPct val="180000"/>
              </a:lnSpc>
              <a:buFont typeface="Arial" panose="020B0604020202020204" pitchFamily="34" charset="0"/>
              <a:buChar char="•"/>
            </a:pPr>
            <a:endParaRPr lang="en-US" sz="200" dirty="0"/>
          </a:p>
          <a:p>
            <a:pPr marL="285750" indent="-285750">
              <a:lnSpc>
                <a:spcPct val="180000"/>
              </a:lnSpc>
              <a:buFont typeface="Arial" panose="020B0604020202020204" pitchFamily="34" charset="0"/>
              <a:buChar char="•"/>
            </a:pPr>
            <a:r>
              <a:rPr lang="en-US" sz="1600" dirty="0"/>
              <a:t>Use the first slide to create the layer architecture.</a:t>
            </a:r>
          </a:p>
          <a:p>
            <a:pPr marL="285750" indent="-285750">
              <a:lnSpc>
                <a:spcPct val="180000"/>
              </a:lnSpc>
              <a:buFont typeface="Arial" panose="020B0604020202020204" pitchFamily="34" charset="0"/>
              <a:buChar char="•"/>
            </a:pPr>
            <a:endParaRPr lang="en-US" sz="200" dirty="0"/>
          </a:p>
          <a:p>
            <a:pPr marL="285750" indent="-285750">
              <a:lnSpc>
                <a:spcPct val="180000"/>
              </a:lnSpc>
              <a:buFont typeface="Arial" panose="020B0604020202020204" pitchFamily="34" charset="0"/>
              <a:buChar char="•"/>
            </a:pPr>
            <a:r>
              <a:rPr lang="en-US" sz="1600" dirty="0"/>
              <a:t>Use the elements of the next slide for copying, and pasting into the first slide. This provides you with the correct </a:t>
            </a:r>
            <a:r>
              <a:rPr lang="en-US" sz="1600" dirty="0" err="1"/>
              <a:t>colours</a:t>
            </a:r>
            <a:r>
              <a:rPr lang="en-US" sz="1600" dirty="0"/>
              <a:t> (RAL) for MP, PSS, etc. </a:t>
            </a:r>
          </a:p>
          <a:p>
            <a:pPr marL="285750" indent="-285750">
              <a:lnSpc>
                <a:spcPct val="180000"/>
              </a:lnSpc>
              <a:buFont typeface="Arial" panose="020B0604020202020204" pitchFamily="34" charset="0"/>
              <a:buChar char="•"/>
            </a:pPr>
            <a:endParaRPr lang="en-US" sz="200" dirty="0"/>
          </a:p>
          <a:p>
            <a:pPr marL="285750" indent="-285750">
              <a:lnSpc>
                <a:spcPct val="180000"/>
              </a:lnSpc>
              <a:buFont typeface="Arial" panose="020B0604020202020204" pitchFamily="34" charset="0"/>
              <a:buChar char="•"/>
            </a:pPr>
            <a:r>
              <a:rPr lang="en-US" sz="1600" dirty="0"/>
              <a:t>Horizontal lines are thick and represent major communication systems (Timing System, EPICS network, PLC network ...).</a:t>
            </a:r>
          </a:p>
          <a:p>
            <a:pPr marL="285750" indent="-285750">
              <a:lnSpc>
                <a:spcPct val="180000"/>
              </a:lnSpc>
              <a:buFont typeface="Arial" panose="020B0604020202020204" pitchFamily="34" charset="0"/>
              <a:buChar char="•"/>
            </a:pPr>
            <a:endParaRPr lang="en-US" sz="200" dirty="0"/>
          </a:p>
          <a:p>
            <a:pPr marL="285750" indent="-285750">
              <a:lnSpc>
                <a:spcPct val="180000"/>
              </a:lnSpc>
              <a:buFont typeface="Arial" panose="020B0604020202020204" pitchFamily="34" charset="0"/>
              <a:buChar char="•"/>
            </a:pPr>
            <a:r>
              <a:rPr lang="en-US" sz="1600" dirty="0"/>
              <a:t>Vertical lines are thin and represent connections between components (controller, devices, IOCs, ...). Vertical lines should always connect from the top or bottom of the components (i.e. not sideways), but can contain corners if needed.</a:t>
            </a:r>
          </a:p>
          <a:p>
            <a:pPr marL="285750" indent="-285750">
              <a:lnSpc>
                <a:spcPct val="180000"/>
              </a:lnSpc>
              <a:buFont typeface="Arial" panose="020B0604020202020204" pitchFamily="34" charset="0"/>
              <a:buChar char="•"/>
            </a:pPr>
            <a:endParaRPr lang="en-US" sz="200" dirty="0"/>
          </a:p>
          <a:p>
            <a:pPr marL="285750" indent="-285750">
              <a:lnSpc>
                <a:spcPct val="180000"/>
              </a:lnSpc>
              <a:buFont typeface="Arial" panose="020B0604020202020204" pitchFamily="34" charset="0"/>
              <a:buChar char="•"/>
            </a:pPr>
            <a:r>
              <a:rPr lang="en-US" sz="1600" dirty="0"/>
              <a:t>If the height of layers needs adjustment, this can be done by editing the master slide (View -&gt; Slide Master -&gt; choose slide 1 and edit heights)</a:t>
            </a:r>
          </a:p>
        </p:txBody>
      </p:sp>
      <p:sp>
        <p:nvSpPr>
          <p:cNvPr id="8" name="Textfeld 7"/>
          <p:cNvSpPr txBox="1"/>
          <p:nvPr userDrawn="1"/>
        </p:nvSpPr>
        <p:spPr>
          <a:xfrm>
            <a:off x="609600" y="429536"/>
            <a:ext cx="9518848" cy="523220"/>
          </a:xfrm>
          <a:prstGeom prst="rect">
            <a:avLst/>
          </a:prstGeom>
          <a:noFill/>
        </p:spPr>
        <p:txBody>
          <a:bodyPr wrap="square" rtlCol="0">
            <a:spAutoFit/>
          </a:bodyPr>
          <a:lstStyle/>
          <a:p>
            <a:r>
              <a:rPr lang="de-DE" sz="2800" kern="1200" dirty="0">
                <a:solidFill>
                  <a:schemeClr val="bg1"/>
                </a:solidFill>
                <a:latin typeface="+mn-lt"/>
                <a:ea typeface="+mn-ea"/>
                <a:cs typeface="+mn-cs"/>
              </a:rPr>
              <a:t>Template </a:t>
            </a:r>
            <a:r>
              <a:rPr lang="de-DE" sz="2800" kern="1200" dirty="0" err="1">
                <a:solidFill>
                  <a:schemeClr val="bg1"/>
                </a:solidFill>
                <a:latin typeface="+mn-lt"/>
                <a:ea typeface="+mn-ea"/>
                <a:cs typeface="+mn-cs"/>
              </a:rPr>
              <a:t>guide</a:t>
            </a:r>
            <a:r>
              <a:rPr lang="de-DE" sz="2800" kern="1200" dirty="0">
                <a:solidFill>
                  <a:schemeClr val="bg1"/>
                </a:solidFill>
                <a:latin typeface="+mn-lt"/>
                <a:ea typeface="+mn-ea"/>
                <a:cs typeface="+mn-cs"/>
              </a:rPr>
              <a:t> </a:t>
            </a:r>
            <a:r>
              <a:rPr lang="de-DE" sz="2800" kern="1200" dirty="0" err="1">
                <a:solidFill>
                  <a:schemeClr val="bg1"/>
                </a:solidFill>
                <a:latin typeface="+mn-lt"/>
                <a:ea typeface="+mn-ea"/>
                <a:cs typeface="+mn-cs"/>
              </a:rPr>
              <a:t>Creating</a:t>
            </a:r>
            <a:r>
              <a:rPr lang="de-DE" sz="2800" kern="1200" dirty="0">
                <a:solidFill>
                  <a:schemeClr val="bg1"/>
                </a:solidFill>
                <a:latin typeface="+mn-lt"/>
                <a:ea typeface="+mn-ea"/>
                <a:cs typeface="+mn-cs"/>
              </a:rPr>
              <a:t> a </a:t>
            </a:r>
            <a:r>
              <a:rPr lang="de-DE" sz="2800" kern="1200" dirty="0" err="1">
                <a:solidFill>
                  <a:schemeClr val="bg1"/>
                </a:solidFill>
                <a:latin typeface="+mn-lt"/>
                <a:ea typeface="+mn-ea"/>
                <a:cs typeface="+mn-cs"/>
              </a:rPr>
              <a:t>layer</a:t>
            </a:r>
            <a:r>
              <a:rPr lang="de-DE" sz="2800" kern="1200" dirty="0">
                <a:solidFill>
                  <a:schemeClr val="bg1"/>
                </a:solidFill>
                <a:latin typeface="+mn-lt"/>
                <a:ea typeface="+mn-ea"/>
                <a:cs typeface="+mn-cs"/>
              </a:rPr>
              <a:t> </a:t>
            </a:r>
            <a:r>
              <a:rPr lang="de-DE" sz="2800" kern="1200" dirty="0" err="1">
                <a:solidFill>
                  <a:schemeClr val="bg1"/>
                </a:solidFill>
                <a:latin typeface="+mn-lt"/>
                <a:ea typeface="+mn-ea"/>
                <a:cs typeface="+mn-cs"/>
              </a:rPr>
              <a:t>architecture</a:t>
            </a:r>
            <a:r>
              <a:rPr lang="de-DE" sz="2800" kern="1200" dirty="0">
                <a:solidFill>
                  <a:schemeClr val="bg1"/>
                </a:solidFill>
                <a:latin typeface="+mn-lt"/>
                <a:ea typeface="+mn-ea"/>
                <a:cs typeface="+mn-cs"/>
              </a:rPr>
              <a:t> </a:t>
            </a:r>
            <a:r>
              <a:rPr lang="de-DE" sz="2800" kern="1200" dirty="0" err="1">
                <a:solidFill>
                  <a:schemeClr val="bg1"/>
                </a:solidFill>
                <a:latin typeface="+mn-lt"/>
                <a:ea typeface="+mn-ea"/>
                <a:cs typeface="+mn-cs"/>
              </a:rPr>
              <a:t>view</a:t>
            </a:r>
            <a:endParaRPr lang="en-US" sz="2800" b="1" dirty="0">
              <a:solidFill>
                <a:schemeClr val="bg1"/>
              </a:solidFill>
              <a:latin typeface="+mn-lt"/>
            </a:endParaRPr>
          </a:p>
        </p:txBody>
      </p:sp>
    </p:spTree>
    <p:extLst>
      <p:ext uri="{BB962C8B-B14F-4D97-AF65-F5344CB8AC3E}">
        <p14:creationId xmlns:p14="http://schemas.microsoft.com/office/powerpoint/2010/main" val="32049114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43663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4" r:id="rId3"/>
    <p:sldLayoutId id="2147483666" r:id="rId4"/>
    <p:sldLayoutId id="214748368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image" Target="../media/image14.emf"/><Relationship Id="rId18" Type="http://schemas.openxmlformats.org/officeDocument/2006/relationships/image" Target="../media/image19.emf"/><Relationship Id="rId3" Type="http://schemas.openxmlformats.org/officeDocument/2006/relationships/image" Target="../media/image4.emf"/><Relationship Id="rId21" Type="http://schemas.openxmlformats.org/officeDocument/2006/relationships/image" Target="../media/image22.emf"/><Relationship Id="rId7" Type="http://schemas.openxmlformats.org/officeDocument/2006/relationships/image" Target="../media/image8.emf"/><Relationship Id="rId12" Type="http://schemas.openxmlformats.org/officeDocument/2006/relationships/image" Target="../media/image13.emf"/><Relationship Id="rId17" Type="http://schemas.openxmlformats.org/officeDocument/2006/relationships/image" Target="../media/image18.wmf"/><Relationship Id="rId2" Type="http://schemas.openxmlformats.org/officeDocument/2006/relationships/image" Target="../media/image3.emf"/><Relationship Id="rId16" Type="http://schemas.openxmlformats.org/officeDocument/2006/relationships/image" Target="../media/image17.emf"/><Relationship Id="rId20"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12.emf"/><Relationship Id="rId5" Type="http://schemas.openxmlformats.org/officeDocument/2006/relationships/image" Target="../media/image6.emf"/><Relationship Id="rId15" Type="http://schemas.openxmlformats.org/officeDocument/2006/relationships/image" Target="../media/image16.emf"/><Relationship Id="rId10" Type="http://schemas.openxmlformats.org/officeDocument/2006/relationships/image" Target="../media/image11.emf"/><Relationship Id="rId19" Type="http://schemas.openxmlformats.org/officeDocument/2006/relationships/image" Target="../media/image20.wmf"/><Relationship Id="rId4" Type="http://schemas.openxmlformats.org/officeDocument/2006/relationships/image" Target="../media/image5.emf"/><Relationship Id="rId9" Type="http://schemas.openxmlformats.org/officeDocument/2006/relationships/image" Target="../media/image10.emf"/><Relationship Id="rId14" Type="http://schemas.openxmlformats.org/officeDocument/2006/relationships/image" Target="../media/image15.emf"/><Relationship Id="rId22" Type="http://schemas.openxmlformats.org/officeDocument/2006/relationships/image" Target="../media/image2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12.emf"/><Relationship Id="rId18" Type="http://schemas.openxmlformats.org/officeDocument/2006/relationships/image" Target="../media/image17.emf"/><Relationship Id="rId3" Type="http://schemas.openxmlformats.org/officeDocument/2006/relationships/image" Target="../media/image4.emf"/><Relationship Id="rId7" Type="http://schemas.openxmlformats.org/officeDocument/2006/relationships/image" Target="../media/image8.emf"/><Relationship Id="rId12" Type="http://schemas.openxmlformats.org/officeDocument/2006/relationships/image" Target="../media/image11.emf"/><Relationship Id="rId17" Type="http://schemas.openxmlformats.org/officeDocument/2006/relationships/image" Target="../media/image16.emf"/><Relationship Id="rId2" Type="http://schemas.openxmlformats.org/officeDocument/2006/relationships/image" Target="../media/image3.emf"/><Relationship Id="rId16" Type="http://schemas.openxmlformats.org/officeDocument/2006/relationships/image" Target="../media/image15.emf"/><Relationship Id="rId20" Type="http://schemas.openxmlformats.org/officeDocument/2006/relationships/image" Target="../media/image19.emf"/><Relationship Id="rId1" Type="http://schemas.openxmlformats.org/officeDocument/2006/relationships/slideLayout" Target="../slideLayouts/slideLayout1.xml"/><Relationship Id="rId6" Type="http://schemas.openxmlformats.org/officeDocument/2006/relationships/image" Target="../media/image7.emf"/><Relationship Id="rId11" Type="http://schemas.openxmlformats.org/officeDocument/2006/relationships/image" Target="../media/image10.emf"/><Relationship Id="rId5" Type="http://schemas.openxmlformats.org/officeDocument/2006/relationships/image" Target="../media/image6.emf"/><Relationship Id="rId15" Type="http://schemas.openxmlformats.org/officeDocument/2006/relationships/image" Target="../media/image14.emf"/><Relationship Id="rId10" Type="http://schemas.openxmlformats.org/officeDocument/2006/relationships/image" Target="../media/image9.emf"/><Relationship Id="rId19" Type="http://schemas.openxmlformats.org/officeDocument/2006/relationships/image" Target="../media/image23.emf"/><Relationship Id="rId4" Type="http://schemas.openxmlformats.org/officeDocument/2006/relationships/image" Target="../media/image5.emf"/><Relationship Id="rId9" Type="http://schemas.openxmlformats.org/officeDocument/2006/relationships/image" Target="../media/image25.emf"/><Relationship Id="rId1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A3660C-658E-0045-BC8E-0076C2A92C6A}"/>
              </a:ext>
            </a:extLst>
          </p:cNvPr>
          <p:cNvSpPr txBox="1"/>
          <p:nvPr/>
        </p:nvSpPr>
        <p:spPr>
          <a:xfrm>
            <a:off x="159557" y="176386"/>
            <a:ext cx="7512483" cy="538609"/>
          </a:xfrm>
          <a:prstGeom prst="rect">
            <a:avLst/>
          </a:prstGeom>
          <a:noFill/>
        </p:spPr>
        <p:txBody>
          <a:bodyPr wrap="square" rtlCol="0">
            <a:spAutoFit/>
          </a:bodyPr>
          <a:lstStyle/>
          <a:p>
            <a:r>
              <a:rPr lang="de-DE" sz="2900" dirty="0">
                <a:solidFill>
                  <a:schemeClr val="bg1"/>
                </a:solidFill>
                <a:latin typeface="+mj-lt"/>
              </a:rPr>
              <a:t>Layer Architecture of „Click to </a:t>
            </a:r>
            <a:r>
              <a:rPr lang="de-DE" sz="2900" dirty="0" err="1">
                <a:solidFill>
                  <a:schemeClr val="bg1"/>
                </a:solidFill>
                <a:latin typeface="+mj-lt"/>
              </a:rPr>
              <a:t>edit</a:t>
            </a:r>
            <a:r>
              <a:rPr lang="de-DE" sz="2900" dirty="0">
                <a:solidFill>
                  <a:schemeClr val="bg1"/>
                </a:solidFill>
                <a:latin typeface="+mj-lt"/>
              </a:rPr>
              <a:t> title“</a:t>
            </a:r>
            <a:endParaRPr lang="en-US" sz="2900" dirty="0">
              <a:solidFill>
                <a:schemeClr val="bg1"/>
              </a:solidFill>
              <a:latin typeface="+mj-lt"/>
            </a:endParaRPr>
          </a:p>
        </p:txBody>
      </p:sp>
      <p:sp>
        <p:nvSpPr>
          <p:cNvPr id="5" name="TextBox 4">
            <a:extLst>
              <a:ext uri="{FF2B5EF4-FFF2-40B4-BE49-F238E27FC236}">
                <a16:creationId xmlns:a16="http://schemas.microsoft.com/office/drawing/2014/main" id="{FAE9F580-CB3C-AF42-91DA-92DEBC6CD4DF}"/>
              </a:ext>
            </a:extLst>
          </p:cNvPr>
          <p:cNvSpPr txBox="1"/>
          <p:nvPr/>
        </p:nvSpPr>
        <p:spPr>
          <a:xfrm>
            <a:off x="179437" y="611382"/>
            <a:ext cx="6667995" cy="261610"/>
          </a:xfrm>
          <a:prstGeom prst="rect">
            <a:avLst/>
          </a:prstGeom>
          <a:noFill/>
        </p:spPr>
        <p:txBody>
          <a:bodyPr wrap="square" rtlCol="0" anchor="ctr">
            <a:spAutoFit/>
          </a:bodyPr>
          <a:lstStyle/>
          <a:p>
            <a:r>
              <a:rPr lang="de-DE" sz="1100" b="1" dirty="0">
                <a:solidFill>
                  <a:schemeClr val="bg1"/>
                </a:solidFill>
              </a:rPr>
              <a:t>Click to </a:t>
            </a:r>
            <a:r>
              <a:rPr lang="de-DE" sz="1100" b="1" dirty="0" err="1">
                <a:solidFill>
                  <a:schemeClr val="bg1"/>
                </a:solidFill>
              </a:rPr>
              <a:t>edit</a:t>
            </a:r>
            <a:r>
              <a:rPr lang="de-DE" sz="1100" b="1" dirty="0">
                <a:solidFill>
                  <a:schemeClr val="bg1"/>
                </a:solidFill>
              </a:rPr>
              <a:t> </a:t>
            </a:r>
            <a:r>
              <a:rPr lang="de-DE" sz="1100" b="1" dirty="0" err="1">
                <a:solidFill>
                  <a:schemeClr val="bg1"/>
                </a:solidFill>
              </a:rPr>
              <a:t>subtitle</a:t>
            </a:r>
            <a:endParaRPr lang="en-US" sz="1100" b="1" dirty="0">
              <a:solidFill>
                <a:schemeClr val="bg1"/>
              </a:solidFill>
            </a:endParaRPr>
          </a:p>
        </p:txBody>
      </p:sp>
    </p:spTree>
    <p:extLst>
      <p:ext uri="{BB962C8B-B14F-4D97-AF65-F5344CB8AC3E}">
        <p14:creationId xmlns:p14="http://schemas.microsoft.com/office/powerpoint/2010/main" val="1932814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52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AC23C5-31B4-FA4B-A40F-14B6DA472AF4}"/>
              </a:ext>
            </a:extLst>
          </p:cNvPr>
          <p:cNvSpPr txBox="1"/>
          <p:nvPr/>
        </p:nvSpPr>
        <p:spPr>
          <a:xfrm>
            <a:off x="581709" y="152208"/>
            <a:ext cx="7512483" cy="584775"/>
          </a:xfrm>
          <a:prstGeom prst="rect">
            <a:avLst/>
          </a:prstGeom>
          <a:noFill/>
          <a:effectLst/>
        </p:spPr>
        <p:txBody>
          <a:bodyPr wrap="square" rtlCol="0">
            <a:spAutoFit/>
          </a:bodyPr>
          <a:lstStyle/>
          <a:p>
            <a:r>
              <a:rPr lang="de-DE" sz="3200" dirty="0">
                <a:solidFill>
                  <a:schemeClr val="bg1"/>
                </a:solidFill>
                <a:latin typeface="+mj-lt"/>
              </a:rPr>
              <a:t>Layer Architecture Elements</a:t>
            </a:r>
            <a:endParaRPr lang="en-US" sz="3200" dirty="0">
              <a:solidFill>
                <a:schemeClr val="bg1"/>
              </a:solidFill>
              <a:latin typeface="+mj-lt"/>
            </a:endParaRPr>
          </a:p>
        </p:txBody>
      </p:sp>
      <p:sp>
        <p:nvSpPr>
          <p:cNvPr id="3" name="TextBox 2">
            <a:extLst>
              <a:ext uri="{FF2B5EF4-FFF2-40B4-BE49-F238E27FC236}">
                <a16:creationId xmlns:a16="http://schemas.microsoft.com/office/drawing/2014/main" id="{A74603F9-DE4C-2C4F-B4BA-41CFF8343539}"/>
              </a:ext>
            </a:extLst>
          </p:cNvPr>
          <p:cNvSpPr txBox="1"/>
          <p:nvPr/>
        </p:nvSpPr>
        <p:spPr>
          <a:xfrm>
            <a:off x="597488" y="623846"/>
            <a:ext cx="6667995" cy="261610"/>
          </a:xfrm>
          <a:prstGeom prst="rect">
            <a:avLst/>
          </a:prstGeom>
          <a:noFill/>
          <a:effectLst/>
        </p:spPr>
        <p:txBody>
          <a:bodyPr wrap="square" rtlCol="0" anchor="ctr">
            <a:spAutoFit/>
          </a:bodyPr>
          <a:lstStyle/>
          <a:p>
            <a:r>
              <a:rPr lang="de-DE" sz="1100" b="1" spc="30" dirty="0">
                <a:solidFill>
                  <a:schemeClr val="bg1"/>
                </a:solidFill>
              </a:rPr>
              <a:t>Use those elements viva </a:t>
            </a:r>
            <a:r>
              <a:rPr lang="de-DE" sz="1100" b="1" spc="30" dirty="0" err="1">
                <a:solidFill>
                  <a:schemeClr val="bg1"/>
                </a:solidFill>
              </a:rPr>
              <a:t>copy</a:t>
            </a:r>
            <a:r>
              <a:rPr lang="de-DE" sz="1100" b="1" spc="30" dirty="0">
                <a:solidFill>
                  <a:schemeClr val="bg1"/>
                </a:solidFill>
              </a:rPr>
              <a:t> &amp; </a:t>
            </a:r>
            <a:r>
              <a:rPr lang="de-DE" sz="1100" b="1" spc="30" dirty="0" err="1">
                <a:solidFill>
                  <a:schemeClr val="bg1"/>
                </a:solidFill>
              </a:rPr>
              <a:t>paste</a:t>
            </a:r>
            <a:endParaRPr lang="en-US" sz="1100" b="1" spc="30" dirty="0">
              <a:solidFill>
                <a:schemeClr val="bg1"/>
              </a:solidFill>
            </a:endParaRPr>
          </a:p>
        </p:txBody>
      </p:sp>
      <p:grpSp>
        <p:nvGrpSpPr>
          <p:cNvPr id="4" name="Group 3">
            <a:extLst>
              <a:ext uri="{FF2B5EF4-FFF2-40B4-BE49-F238E27FC236}">
                <a16:creationId xmlns:a16="http://schemas.microsoft.com/office/drawing/2014/main" id="{E73F45B1-C3A9-FF4E-8304-8D20F1D3F762}"/>
              </a:ext>
            </a:extLst>
          </p:cNvPr>
          <p:cNvGrpSpPr/>
          <p:nvPr/>
        </p:nvGrpSpPr>
        <p:grpSpPr>
          <a:xfrm>
            <a:off x="7290142" y="1151801"/>
            <a:ext cx="1384466" cy="704221"/>
            <a:chOff x="3636108" y="1076469"/>
            <a:chExt cx="1384466" cy="704221"/>
          </a:xfrm>
          <a:effectLst/>
        </p:grpSpPr>
        <p:pic>
          <p:nvPicPr>
            <p:cNvPr id="5" name="Picture 4">
              <a:extLst>
                <a:ext uri="{FF2B5EF4-FFF2-40B4-BE49-F238E27FC236}">
                  <a16:creationId xmlns:a16="http://schemas.microsoft.com/office/drawing/2014/main" id="{74CD3C8B-79CB-9741-B1D5-9612EE126324}"/>
                </a:ext>
              </a:extLst>
            </p:cNvPr>
            <p:cNvPicPr>
              <a:picLocks noChangeAspect="1"/>
            </p:cNvPicPr>
            <p:nvPr/>
          </p:nvPicPr>
          <p:blipFill>
            <a:blip r:embed="rId2"/>
            <a:stretch>
              <a:fillRect/>
            </a:stretch>
          </p:blipFill>
          <p:spPr>
            <a:xfrm>
              <a:off x="3965257" y="1076469"/>
              <a:ext cx="726168" cy="493077"/>
            </a:xfrm>
            <a:prstGeom prst="rect">
              <a:avLst/>
            </a:prstGeom>
          </p:spPr>
        </p:pic>
        <p:sp>
          <p:nvSpPr>
            <p:cNvPr id="6" name="TextBox 5">
              <a:extLst>
                <a:ext uri="{FF2B5EF4-FFF2-40B4-BE49-F238E27FC236}">
                  <a16:creationId xmlns:a16="http://schemas.microsoft.com/office/drawing/2014/main" id="{93695E1B-60A7-C149-9DC6-0023C7EB47CE}"/>
                </a:ext>
              </a:extLst>
            </p:cNvPr>
            <p:cNvSpPr txBox="1"/>
            <p:nvPr/>
          </p:nvSpPr>
          <p:spPr>
            <a:xfrm>
              <a:off x="3636108" y="1549858"/>
              <a:ext cx="1384466" cy="230832"/>
            </a:xfrm>
            <a:prstGeom prst="rect">
              <a:avLst/>
            </a:prstGeom>
            <a:noFill/>
          </p:spPr>
          <p:txBody>
            <a:bodyPr wrap="square" rtlCol="0">
              <a:spAutoFit/>
            </a:bodyPr>
            <a:lstStyle/>
            <a:p>
              <a:pPr algn="ctr"/>
              <a:r>
                <a:rPr lang="en-GB" sz="900" b="1" dirty="0">
                  <a:solidFill>
                    <a:schemeClr val="bg1"/>
                  </a:solidFill>
                </a:rPr>
                <a:t>Click to edit</a:t>
              </a:r>
            </a:p>
          </p:txBody>
        </p:sp>
      </p:grpSp>
      <p:grpSp>
        <p:nvGrpSpPr>
          <p:cNvPr id="7" name="Group 6">
            <a:extLst>
              <a:ext uri="{FF2B5EF4-FFF2-40B4-BE49-F238E27FC236}">
                <a16:creationId xmlns:a16="http://schemas.microsoft.com/office/drawing/2014/main" id="{2C5F1A8F-E051-E34F-8618-108A2512390D}"/>
              </a:ext>
            </a:extLst>
          </p:cNvPr>
          <p:cNvGrpSpPr/>
          <p:nvPr/>
        </p:nvGrpSpPr>
        <p:grpSpPr>
          <a:xfrm>
            <a:off x="9604444" y="1394943"/>
            <a:ext cx="1450452" cy="461079"/>
            <a:chOff x="5421702" y="1320846"/>
            <a:chExt cx="1450452" cy="461079"/>
          </a:xfrm>
          <a:effectLst/>
        </p:grpSpPr>
        <p:pic>
          <p:nvPicPr>
            <p:cNvPr id="8" name="Picture 7">
              <a:extLst>
                <a:ext uri="{FF2B5EF4-FFF2-40B4-BE49-F238E27FC236}">
                  <a16:creationId xmlns:a16="http://schemas.microsoft.com/office/drawing/2014/main" id="{D651D655-5F4B-284B-AF6F-14E410F5DD04}"/>
                </a:ext>
              </a:extLst>
            </p:cNvPr>
            <p:cNvPicPr>
              <a:picLocks noChangeAspect="1"/>
            </p:cNvPicPr>
            <p:nvPr/>
          </p:nvPicPr>
          <p:blipFill>
            <a:blip r:embed="rId3"/>
            <a:stretch>
              <a:fillRect/>
            </a:stretch>
          </p:blipFill>
          <p:spPr>
            <a:xfrm>
              <a:off x="5829943" y="1320846"/>
              <a:ext cx="633970" cy="246615"/>
            </a:xfrm>
            <a:prstGeom prst="rect">
              <a:avLst/>
            </a:prstGeom>
          </p:spPr>
        </p:pic>
        <p:sp>
          <p:nvSpPr>
            <p:cNvPr id="9" name="TextBox 8">
              <a:extLst>
                <a:ext uri="{FF2B5EF4-FFF2-40B4-BE49-F238E27FC236}">
                  <a16:creationId xmlns:a16="http://schemas.microsoft.com/office/drawing/2014/main" id="{A21C7FD3-47FB-914C-AAE0-FB7909F2FC4E}"/>
                </a:ext>
              </a:extLst>
            </p:cNvPr>
            <p:cNvSpPr txBox="1"/>
            <p:nvPr/>
          </p:nvSpPr>
          <p:spPr>
            <a:xfrm>
              <a:off x="5421702" y="1551093"/>
              <a:ext cx="1450452" cy="230832"/>
            </a:xfrm>
            <a:prstGeom prst="rect">
              <a:avLst/>
            </a:prstGeom>
            <a:noFill/>
          </p:spPr>
          <p:txBody>
            <a:bodyPr wrap="square" rtlCol="0">
              <a:spAutoFit/>
            </a:bodyPr>
            <a:lstStyle/>
            <a:p>
              <a:pPr algn="ctr"/>
              <a:r>
                <a:rPr lang="en-GB" sz="900" b="1" dirty="0">
                  <a:solidFill>
                    <a:schemeClr val="bg1"/>
                  </a:solidFill>
                </a:rPr>
                <a:t>Click to edit</a:t>
              </a:r>
            </a:p>
          </p:txBody>
        </p:sp>
      </p:grpSp>
      <p:grpSp>
        <p:nvGrpSpPr>
          <p:cNvPr id="10" name="Group 9">
            <a:extLst>
              <a:ext uri="{FF2B5EF4-FFF2-40B4-BE49-F238E27FC236}">
                <a16:creationId xmlns:a16="http://schemas.microsoft.com/office/drawing/2014/main" id="{556222CF-71B5-1E41-9207-6A33A456C7E8}"/>
              </a:ext>
            </a:extLst>
          </p:cNvPr>
          <p:cNvGrpSpPr/>
          <p:nvPr/>
        </p:nvGrpSpPr>
        <p:grpSpPr>
          <a:xfrm>
            <a:off x="8480358" y="1387227"/>
            <a:ext cx="1367360" cy="468795"/>
            <a:chOff x="7604186" y="1312781"/>
            <a:chExt cx="1367360" cy="468795"/>
          </a:xfrm>
          <a:effectLst/>
        </p:grpSpPr>
        <p:pic>
          <p:nvPicPr>
            <p:cNvPr id="11" name="Picture 10">
              <a:extLst>
                <a:ext uri="{FF2B5EF4-FFF2-40B4-BE49-F238E27FC236}">
                  <a16:creationId xmlns:a16="http://schemas.microsoft.com/office/drawing/2014/main" id="{44D67D88-EB3B-9A4F-B282-70050CDAD918}"/>
                </a:ext>
              </a:extLst>
            </p:cNvPr>
            <p:cNvPicPr>
              <a:picLocks noChangeAspect="1"/>
            </p:cNvPicPr>
            <p:nvPr/>
          </p:nvPicPr>
          <p:blipFill>
            <a:blip r:embed="rId4"/>
            <a:stretch>
              <a:fillRect/>
            </a:stretch>
          </p:blipFill>
          <p:spPr>
            <a:xfrm>
              <a:off x="7923402" y="1312781"/>
              <a:ext cx="728926" cy="273529"/>
            </a:xfrm>
            <a:prstGeom prst="rect">
              <a:avLst/>
            </a:prstGeom>
          </p:spPr>
        </p:pic>
        <p:sp>
          <p:nvSpPr>
            <p:cNvPr id="12" name="TextBox 11">
              <a:extLst>
                <a:ext uri="{FF2B5EF4-FFF2-40B4-BE49-F238E27FC236}">
                  <a16:creationId xmlns:a16="http://schemas.microsoft.com/office/drawing/2014/main" id="{C3EAE88E-BECC-0745-93E7-70069C47F28C}"/>
                </a:ext>
              </a:extLst>
            </p:cNvPr>
            <p:cNvSpPr txBox="1"/>
            <p:nvPr/>
          </p:nvSpPr>
          <p:spPr>
            <a:xfrm>
              <a:off x="7604186" y="1550744"/>
              <a:ext cx="1367360" cy="230832"/>
            </a:xfrm>
            <a:prstGeom prst="rect">
              <a:avLst/>
            </a:prstGeom>
            <a:noFill/>
          </p:spPr>
          <p:txBody>
            <a:bodyPr wrap="square" rtlCol="0">
              <a:spAutoFit/>
            </a:bodyPr>
            <a:lstStyle/>
            <a:p>
              <a:pPr algn="ctr"/>
              <a:r>
                <a:rPr lang="en-GB" sz="900" b="1" dirty="0">
                  <a:solidFill>
                    <a:schemeClr val="bg1"/>
                  </a:solidFill>
                </a:rPr>
                <a:t>Click to edit</a:t>
              </a:r>
            </a:p>
          </p:txBody>
        </p:sp>
      </p:grpSp>
      <p:sp>
        <p:nvSpPr>
          <p:cNvPr id="14" name="TextBox 13">
            <a:extLst>
              <a:ext uri="{FF2B5EF4-FFF2-40B4-BE49-F238E27FC236}">
                <a16:creationId xmlns:a16="http://schemas.microsoft.com/office/drawing/2014/main" id="{AFB27534-50CC-9B4C-80D9-00118D104323}"/>
              </a:ext>
            </a:extLst>
          </p:cNvPr>
          <p:cNvSpPr txBox="1"/>
          <p:nvPr/>
        </p:nvSpPr>
        <p:spPr>
          <a:xfrm>
            <a:off x="6456661" y="2451941"/>
            <a:ext cx="913638" cy="523220"/>
          </a:xfrm>
          <a:prstGeom prst="rect">
            <a:avLst/>
          </a:prstGeom>
          <a:noFill/>
          <a:effectLst/>
        </p:spPr>
        <p:txBody>
          <a:bodyPr wrap="square" rtlCol="0">
            <a:spAutoFit/>
          </a:bodyPr>
          <a:lstStyle/>
          <a:p>
            <a:r>
              <a:rPr lang="en-GB" sz="1400" spc="-40" dirty="0">
                <a:solidFill>
                  <a:schemeClr val="bg1"/>
                </a:solidFill>
                <a:latin typeface="+mj-lt"/>
              </a:rPr>
              <a:t>Timing System</a:t>
            </a:r>
          </a:p>
        </p:txBody>
      </p:sp>
      <p:sp>
        <p:nvSpPr>
          <p:cNvPr id="16" name="TextBox 15">
            <a:extLst>
              <a:ext uri="{FF2B5EF4-FFF2-40B4-BE49-F238E27FC236}">
                <a16:creationId xmlns:a16="http://schemas.microsoft.com/office/drawing/2014/main" id="{82A53B0A-2482-C843-B0FC-530A940519D0}"/>
              </a:ext>
            </a:extLst>
          </p:cNvPr>
          <p:cNvSpPr txBox="1"/>
          <p:nvPr/>
        </p:nvSpPr>
        <p:spPr>
          <a:xfrm>
            <a:off x="348469" y="5200612"/>
            <a:ext cx="842262" cy="307777"/>
          </a:xfrm>
          <a:prstGeom prst="rect">
            <a:avLst/>
          </a:prstGeom>
          <a:noFill/>
          <a:effectLst/>
        </p:spPr>
        <p:txBody>
          <a:bodyPr wrap="square" rtlCol="0">
            <a:spAutoFit/>
          </a:bodyPr>
          <a:lstStyle/>
          <a:p>
            <a:r>
              <a:rPr lang="en-GB" sz="1400" spc="-40" dirty="0">
                <a:solidFill>
                  <a:schemeClr val="bg1"/>
                </a:solidFill>
                <a:latin typeface="+mj-lt"/>
              </a:rPr>
              <a:t>Fieldbus</a:t>
            </a:r>
          </a:p>
        </p:txBody>
      </p:sp>
      <p:sp>
        <p:nvSpPr>
          <p:cNvPr id="18" name="TextBox 17">
            <a:extLst>
              <a:ext uri="{FF2B5EF4-FFF2-40B4-BE49-F238E27FC236}">
                <a16:creationId xmlns:a16="http://schemas.microsoft.com/office/drawing/2014/main" id="{45B11881-2B24-C943-92AC-A254019763AD}"/>
              </a:ext>
            </a:extLst>
          </p:cNvPr>
          <p:cNvSpPr txBox="1"/>
          <p:nvPr/>
        </p:nvSpPr>
        <p:spPr>
          <a:xfrm>
            <a:off x="6463598" y="3719174"/>
            <a:ext cx="1229101" cy="738664"/>
          </a:xfrm>
          <a:prstGeom prst="rect">
            <a:avLst/>
          </a:prstGeom>
          <a:noFill/>
          <a:effectLst/>
        </p:spPr>
        <p:txBody>
          <a:bodyPr wrap="square" rtlCol="0">
            <a:spAutoFit/>
          </a:bodyPr>
          <a:lstStyle/>
          <a:p>
            <a:r>
              <a:rPr lang="en-GB" sz="1400" spc="-30" dirty="0">
                <a:solidFill>
                  <a:schemeClr val="bg1"/>
                </a:solidFill>
                <a:latin typeface="+mj-lt"/>
              </a:rPr>
              <a:t>Personnel </a:t>
            </a:r>
          </a:p>
          <a:p>
            <a:r>
              <a:rPr lang="en-GB" sz="1400" spc="-30" dirty="0">
                <a:solidFill>
                  <a:schemeClr val="bg1"/>
                </a:solidFill>
                <a:latin typeface="+mj-lt"/>
              </a:rPr>
              <a:t>Safety</a:t>
            </a:r>
          </a:p>
          <a:p>
            <a:r>
              <a:rPr lang="en-GB" sz="1400" spc="-30" dirty="0">
                <a:solidFill>
                  <a:schemeClr val="bg1"/>
                </a:solidFill>
                <a:latin typeface="+mj-lt"/>
              </a:rPr>
              <a:t>Systems</a:t>
            </a:r>
          </a:p>
        </p:txBody>
      </p:sp>
      <p:grpSp>
        <p:nvGrpSpPr>
          <p:cNvPr id="20" name="Group 19">
            <a:extLst>
              <a:ext uri="{FF2B5EF4-FFF2-40B4-BE49-F238E27FC236}">
                <a16:creationId xmlns:a16="http://schemas.microsoft.com/office/drawing/2014/main" id="{E92FD08C-3275-374E-A7BF-7B3A4F7FE823}"/>
              </a:ext>
            </a:extLst>
          </p:cNvPr>
          <p:cNvGrpSpPr/>
          <p:nvPr/>
        </p:nvGrpSpPr>
        <p:grpSpPr>
          <a:xfrm>
            <a:off x="1951782" y="6280323"/>
            <a:ext cx="654595" cy="216538"/>
            <a:chOff x="2834929" y="6410453"/>
            <a:chExt cx="595086" cy="216538"/>
          </a:xfrm>
          <a:effectLst>
            <a:outerShdw blurRad="50800" dist="25400" dir="2700000" algn="ctr" rotWithShape="0">
              <a:srgbClr val="06141B">
                <a:alpha val="56000"/>
              </a:srgbClr>
            </a:outerShdw>
          </a:effectLst>
        </p:grpSpPr>
        <p:pic>
          <p:nvPicPr>
            <p:cNvPr id="21" name="Picture 20">
              <a:extLst>
                <a:ext uri="{FF2B5EF4-FFF2-40B4-BE49-F238E27FC236}">
                  <a16:creationId xmlns:a16="http://schemas.microsoft.com/office/drawing/2014/main" id="{C81B129D-CF34-B045-9E76-3B18E0734D6A}"/>
                </a:ext>
              </a:extLst>
            </p:cNvPr>
            <p:cNvPicPr>
              <a:picLocks noChangeAspect="1"/>
            </p:cNvPicPr>
            <p:nvPr/>
          </p:nvPicPr>
          <p:blipFill>
            <a:blip r:embed="rId5"/>
            <a:stretch>
              <a:fillRect/>
            </a:stretch>
          </p:blipFill>
          <p:spPr>
            <a:xfrm>
              <a:off x="2859386" y="6410453"/>
              <a:ext cx="545893" cy="216000"/>
            </a:xfrm>
            <a:prstGeom prst="rect">
              <a:avLst/>
            </a:prstGeom>
            <a:effectLst/>
          </p:spPr>
        </p:pic>
        <p:sp>
          <p:nvSpPr>
            <p:cNvPr id="22" name="TextBox 21">
              <a:extLst>
                <a:ext uri="{FF2B5EF4-FFF2-40B4-BE49-F238E27FC236}">
                  <a16:creationId xmlns:a16="http://schemas.microsoft.com/office/drawing/2014/main" id="{FDABA9AF-2329-CE47-BF5D-77ED25923BC2}"/>
                </a:ext>
              </a:extLst>
            </p:cNvPr>
            <p:cNvSpPr txBox="1"/>
            <p:nvPr/>
          </p:nvSpPr>
          <p:spPr>
            <a:xfrm>
              <a:off x="2834929" y="6411547"/>
              <a:ext cx="595086"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H</a:t>
              </a:r>
              <a:r>
                <a:rPr lang="en-GB" sz="800" b="1" baseline="-25000" dirty="0">
                  <a:solidFill>
                    <a:schemeClr val="bg1"/>
                  </a:solidFill>
                </a:rPr>
                <a:t>2</a:t>
              </a:r>
              <a:r>
                <a:rPr lang="en-GB" sz="800" b="1" dirty="0">
                  <a:solidFill>
                    <a:schemeClr val="bg1"/>
                  </a:solidFill>
                </a:rPr>
                <a:t>O Flow</a:t>
              </a:r>
            </a:p>
          </p:txBody>
        </p:sp>
      </p:grpSp>
      <p:grpSp>
        <p:nvGrpSpPr>
          <p:cNvPr id="23" name="Group 22">
            <a:extLst>
              <a:ext uri="{FF2B5EF4-FFF2-40B4-BE49-F238E27FC236}">
                <a16:creationId xmlns:a16="http://schemas.microsoft.com/office/drawing/2014/main" id="{9DE94214-A34A-A346-9B15-E4C22C9407CB}"/>
              </a:ext>
            </a:extLst>
          </p:cNvPr>
          <p:cNvGrpSpPr/>
          <p:nvPr/>
        </p:nvGrpSpPr>
        <p:grpSpPr>
          <a:xfrm>
            <a:off x="2895563" y="6285299"/>
            <a:ext cx="627807" cy="220790"/>
            <a:chOff x="3781515" y="6415429"/>
            <a:chExt cx="570734" cy="220790"/>
          </a:xfrm>
          <a:effectLst>
            <a:outerShdw blurRad="50800" dist="25400" dir="2700000" algn="ctr" rotWithShape="0">
              <a:srgbClr val="06141B">
                <a:alpha val="56000"/>
              </a:srgbClr>
            </a:outerShdw>
          </a:effectLst>
        </p:grpSpPr>
        <p:pic>
          <p:nvPicPr>
            <p:cNvPr id="24" name="Picture 23">
              <a:extLst>
                <a:ext uri="{FF2B5EF4-FFF2-40B4-BE49-F238E27FC236}">
                  <a16:creationId xmlns:a16="http://schemas.microsoft.com/office/drawing/2014/main" id="{47F58674-E48F-CE4A-88BB-B0BE2A1A064F}"/>
                </a:ext>
              </a:extLst>
            </p:cNvPr>
            <p:cNvPicPr>
              <a:picLocks noChangeAspect="1"/>
            </p:cNvPicPr>
            <p:nvPr/>
          </p:nvPicPr>
          <p:blipFill>
            <a:blip r:embed="rId6"/>
            <a:stretch>
              <a:fillRect/>
            </a:stretch>
          </p:blipFill>
          <p:spPr>
            <a:xfrm>
              <a:off x="3781515" y="6420219"/>
              <a:ext cx="545893" cy="216000"/>
            </a:xfrm>
            <a:prstGeom prst="rect">
              <a:avLst/>
            </a:prstGeom>
            <a:effectLst/>
          </p:spPr>
        </p:pic>
        <p:sp>
          <p:nvSpPr>
            <p:cNvPr id="25" name="TextBox 24">
              <a:extLst>
                <a:ext uri="{FF2B5EF4-FFF2-40B4-BE49-F238E27FC236}">
                  <a16:creationId xmlns:a16="http://schemas.microsoft.com/office/drawing/2014/main" id="{C627B152-7E4B-964C-A399-F07767B44FC2}"/>
                </a:ext>
              </a:extLst>
            </p:cNvPr>
            <p:cNvSpPr txBox="1"/>
            <p:nvPr/>
          </p:nvSpPr>
          <p:spPr>
            <a:xfrm>
              <a:off x="3792517" y="6415429"/>
              <a:ext cx="559732"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He Flow</a:t>
              </a:r>
            </a:p>
          </p:txBody>
        </p:sp>
      </p:grpSp>
      <p:grpSp>
        <p:nvGrpSpPr>
          <p:cNvPr id="26" name="Group 25">
            <a:extLst>
              <a:ext uri="{FF2B5EF4-FFF2-40B4-BE49-F238E27FC236}">
                <a16:creationId xmlns:a16="http://schemas.microsoft.com/office/drawing/2014/main" id="{1D9BFA29-06B0-714D-AA69-46841DFAC9BD}"/>
              </a:ext>
            </a:extLst>
          </p:cNvPr>
          <p:cNvGrpSpPr/>
          <p:nvPr/>
        </p:nvGrpSpPr>
        <p:grpSpPr>
          <a:xfrm>
            <a:off x="4971676" y="6219256"/>
            <a:ext cx="504000" cy="354508"/>
            <a:chOff x="5864968" y="6332946"/>
            <a:chExt cx="504000" cy="354508"/>
          </a:xfrm>
          <a:effectLst>
            <a:outerShdw blurRad="50800" dist="25400" dir="2700000" algn="ctr" rotWithShape="0">
              <a:srgbClr val="06141B">
                <a:alpha val="56000"/>
              </a:srgbClr>
            </a:outerShdw>
          </a:effectLst>
        </p:grpSpPr>
        <p:pic>
          <p:nvPicPr>
            <p:cNvPr id="27" name="Picture 26">
              <a:extLst>
                <a:ext uri="{FF2B5EF4-FFF2-40B4-BE49-F238E27FC236}">
                  <a16:creationId xmlns:a16="http://schemas.microsoft.com/office/drawing/2014/main" id="{BF8103AB-2688-BE4C-8EEC-559708C28F19}"/>
                </a:ext>
              </a:extLst>
            </p:cNvPr>
            <p:cNvPicPr>
              <a:picLocks noChangeAspect="1"/>
            </p:cNvPicPr>
            <p:nvPr/>
          </p:nvPicPr>
          <p:blipFill>
            <a:blip r:embed="rId7"/>
            <a:stretch>
              <a:fillRect/>
            </a:stretch>
          </p:blipFill>
          <p:spPr>
            <a:xfrm>
              <a:off x="5864968" y="6332946"/>
              <a:ext cx="504000" cy="354508"/>
            </a:xfrm>
            <a:prstGeom prst="rect">
              <a:avLst/>
            </a:prstGeom>
            <a:effectLst/>
          </p:spPr>
        </p:pic>
        <p:sp>
          <p:nvSpPr>
            <p:cNvPr id="28" name="TextBox 27">
              <a:extLst>
                <a:ext uri="{FF2B5EF4-FFF2-40B4-BE49-F238E27FC236}">
                  <a16:creationId xmlns:a16="http://schemas.microsoft.com/office/drawing/2014/main" id="{F085107B-44AB-A147-AA93-68F0B994A58D}"/>
                </a:ext>
              </a:extLst>
            </p:cNvPr>
            <p:cNvSpPr txBox="1"/>
            <p:nvPr/>
          </p:nvSpPr>
          <p:spPr>
            <a:xfrm>
              <a:off x="5939951" y="6403091"/>
              <a:ext cx="365658" cy="215444"/>
            </a:xfrm>
            <a:prstGeom prst="rect">
              <a:avLst/>
            </a:prstGeom>
            <a:noFill/>
            <a:effectLst/>
          </p:spPr>
          <p:txBody>
            <a:bodyPr wrap="square" rtlCol="0">
              <a:spAutoFit/>
            </a:bodyPr>
            <a:lstStyle/>
            <a:p>
              <a:pPr algn="ctr"/>
              <a:r>
                <a:rPr lang="en-GB" sz="800" b="1" dirty="0">
                  <a:solidFill>
                    <a:schemeClr val="bg1"/>
                  </a:solidFill>
                </a:rPr>
                <a:t>RF</a:t>
              </a:r>
            </a:p>
          </p:txBody>
        </p:sp>
      </p:grpSp>
      <p:grpSp>
        <p:nvGrpSpPr>
          <p:cNvPr id="35" name="Group 34">
            <a:extLst>
              <a:ext uri="{FF2B5EF4-FFF2-40B4-BE49-F238E27FC236}">
                <a16:creationId xmlns:a16="http://schemas.microsoft.com/office/drawing/2014/main" id="{135F8E2F-A7AC-1A48-9F58-30C6D9053834}"/>
              </a:ext>
            </a:extLst>
          </p:cNvPr>
          <p:cNvGrpSpPr/>
          <p:nvPr/>
        </p:nvGrpSpPr>
        <p:grpSpPr>
          <a:xfrm>
            <a:off x="7375282" y="6125368"/>
            <a:ext cx="446114" cy="540152"/>
            <a:chOff x="7773439" y="6336826"/>
            <a:chExt cx="446114" cy="540152"/>
          </a:xfrm>
          <a:effectLst>
            <a:outerShdw blurRad="50800" dist="25400" dir="2700000" algn="ctr" rotWithShape="0">
              <a:srgbClr val="06141B">
                <a:alpha val="56000"/>
              </a:srgbClr>
            </a:outerShdw>
          </a:effectLst>
        </p:grpSpPr>
        <p:pic>
          <p:nvPicPr>
            <p:cNvPr id="36" name="Picture 35">
              <a:extLst>
                <a:ext uri="{FF2B5EF4-FFF2-40B4-BE49-F238E27FC236}">
                  <a16:creationId xmlns:a16="http://schemas.microsoft.com/office/drawing/2014/main" id="{2FEA001C-59CF-C240-B8F0-FC1B3DBDE83E}"/>
                </a:ext>
              </a:extLst>
            </p:cNvPr>
            <p:cNvPicPr>
              <a:picLocks noChangeAspect="1"/>
            </p:cNvPicPr>
            <p:nvPr/>
          </p:nvPicPr>
          <p:blipFill>
            <a:blip r:embed="rId8"/>
            <a:stretch>
              <a:fillRect/>
            </a:stretch>
          </p:blipFill>
          <p:spPr>
            <a:xfrm>
              <a:off x="7936997" y="6336826"/>
              <a:ext cx="112147" cy="345410"/>
            </a:xfrm>
            <a:prstGeom prst="rect">
              <a:avLst/>
            </a:prstGeom>
          </p:spPr>
        </p:pic>
        <p:sp>
          <p:nvSpPr>
            <p:cNvPr id="37" name="TextBox 36">
              <a:extLst>
                <a:ext uri="{FF2B5EF4-FFF2-40B4-BE49-F238E27FC236}">
                  <a16:creationId xmlns:a16="http://schemas.microsoft.com/office/drawing/2014/main" id="{B5299B16-A05E-FC48-A4EB-C2DF4BC2374E}"/>
                </a:ext>
              </a:extLst>
            </p:cNvPr>
            <p:cNvSpPr txBox="1"/>
            <p:nvPr/>
          </p:nvSpPr>
          <p:spPr>
            <a:xfrm>
              <a:off x="7773439" y="6661534"/>
              <a:ext cx="446114"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Temp</a:t>
              </a:r>
            </a:p>
          </p:txBody>
        </p:sp>
      </p:grpSp>
      <p:grpSp>
        <p:nvGrpSpPr>
          <p:cNvPr id="38" name="Group 37">
            <a:extLst>
              <a:ext uri="{FF2B5EF4-FFF2-40B4-BE49-F238E27FC236}">
                <a16:creationId xmlns:a16="http://schemas.microsoft.com/office/drawing/2014/main" id="{8DD870F8-54BF-9942-A9A4-43C3CB21C6CD}"/>
              </a:ext>
            </a:extLst>
          </p:cNvPr>
          <p:cNvGrpSpPr/>
          <p:nvPr/>
        </p:nvGrpSpPr>
        <p:grpSpPr>
          <a:xfrm>
            <a:off x="8057662" y="6155784"/>
            <a:ext cx="620610" cy="515349"/>
            <a:chOff x="8267157" y="6337097"/>
            <a:chExt cx="620610" cy="515349"/>
          </a:xfrm>
          <a:effectLst>
            <a:outerShdw blurRad="50800" dist="25400" dir="2700000" algn="ctr" rotWithShape="0">
              <a:srgbClr val="06141B">
                <a:alpha val="56000"/>
              </a:srgbClr>
            </a:outerShdw>
          </a:effectLst>
        </p:grpSpPr>
        <p:pic>
          <p:nvPicPr>
            <p:cNvPr id="39" name="Picture 38">
              <a:extLst>
                <a:ext uri="{FF2B5EF4-FFF2-40B4-BE49-F238E27FC236}">
                  <a16:creationId xmlns:a16="http://schemas.microsoft.com/office/drawing/2014/main" id="{1E1BCDF9-2AB2-204E-AD98-393648A994EA}"/>
                </a:ext>
              </a:extLst>
            </p:cNvPr>
            <p:cNvPicPr>
              <a:picLocks/>
            </p:cNvPicPr>
            <p:nvPr/>
          </p:nvPicPr>
          <p:blipFill>
            <a:blip r:embed="rId9"/>
            <a:stretch>
              <a:fillRect/>
            </a:stretch>
          </p:blipFill>
          <p:spPr>
            <a:xfrm>
              <a:off x="8483130" y="6337097"/>
              <a:ext cx="196926" cy="324000"/>
            </a:xfrm>
            <a:prstGeom prst="rect">
              <a:avLst/>
            </a:prstGeom>
          </p:spPr>
        </p:pic>
        <p:sp>
          <p:nvSpPr>
            <p:cNvPr id="40" name="TextBox 39">
              <a:extLst>
                <a:ext uri="{FF2B5EF4-FFF2-40B4-BE49-F238E27FC236}">
                  <a16:creationId xmlns:a16="http://schemas.microsoft.com/office/drawing/2014/main" id="{654A6D3D-2774-404F-AA24-177AA40816F0}"/>
                </a:ext>
              </a:extLst>
            </p:cNvPr>
            <p:cNvSpPr txBox="1"/>
            <p:nvPr/>
          </p:nvSpPr>
          <p:spPr>
            <a:xfrm>
              <a:off x="8267157" y="6637002"/>
              <a:ext cx="620610"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Electricity</a:t>
              </a:r>
            </a:p>
          </p:txBody>
        </p:sp>
      </p:grpSp>
      <p:grpSp>
        <p:nvGrpSpPr>
          <p:cNvPr id="41" name="Group 40">
            <a:extLst>
              <a:ext uri="{FF2B5EF4-FFF2-40B4-BE49-F238E27FC236}">
                <a16:creationId xmlns:a16="http://schemas.microsoft.com/office/drawing/2014/main" id="{BDB75B5E-40D8-EB42-AE40-307D8066351D}"/>
              </a:ext>
            </a:extLst>
          </p:cNvPr>
          <p:cNvGrpSpPr/>
          <p:nvPr/>
        </p:nvGrpSpPr>
        <p:grpSpPr>
          <a:xfrm>
            <a:off x="3768393" y="6220541"/>
            <a:ext cx="923049" cy="368673"/>
            <a:chOff x="4677124" y="6352098"/>
            <a:chExt cx="1018870" cy="406945"/>
          </a:xfrm>
          <a:effectLst>
            <a:outerShdw blurRad="50800" dist="25400" dir="2700000" algn="ctr" rotWithShape="0">
              <a:srgbClr val="06141B">
                <a:alpha val="56000"/>
              </a:srgbClr>
            </a:outerShdw>
          </a:effectLst>
        </p:grpSpPr>
        <p:pic>
          <p:nvPicPr>
            <p:cNvPr id="42" name="Picture 41">
              <a:extLst>
                <a:ext uri="{FF2B5EF4-FFF2-40B4-BE49-F238E27FC236}">
                  <a16:creationId xmlns:a16="http://schemas.microsoft.com/office/drawing/2014/main" id="{225A8FE7-B9DA-BC47-A4D9-624931101AE3}"/>
                </a:ext>
              </a:extLst>
            </p:cNvPr>
            <p:cNvPicPr>
              <a:picLocks noChangeAspect="1"/>
            </p:cNvPicPr>
            <p:nvPr/>
          </p:nvPicPr>
          <p:blipFill>
            <a:blip r:embed="rId10"/>
            <a:stretch>
              <a:fillRect/>
            </a:stretch>
          </p:blipFill>
          <p:spPr>
            <a:xfrm>
              <a:off x="4677124" y="6352098"/>
              <a:ext cx="975742" cy="406945"/>
            </a:xfrm>
            <a:prstGeom prst="rect">
              <a:avLst/>
            </a:prstGeom>
            <a:noFill/>
            <a:effectLst/>
          </p:spPr>
        </p:pic>
        <p:sp>
          <p:nvSpPr>
            <p:cNvPr id="43" name="TextBox 42">
              <a:extLst>
                <a:ext uri="{FF2B5EF4-FFF2-40B4-BE49-F238E27FC236}">
                  <a16:creationId xmlns:a16="http://schemas.microsoft.com/office/drawing/2014/main" id="{40F0A7AB-78BD-0342-9120-95380F00A47A}"/>
                </a:ext>
              </a:extLst>
            </p:cNvPr>
            <p:cNvSpPr txBox="1"/>
            <p:nvPr/>
          </p:nvSpPr>
          <p:spPr>
            <a:xfrm>
              <a:off x="4689306" y="6439748"/>
              <a:ext cx="1006688" cy="237809"/>
            </a:xfrm>
            <a:prstGeom prst="rect">
              <a:avLst/>
            </a:prstGeom>
            <a:noFill/>
            <a:effectLst>
              <a:outerShdw blurRad="12700" dir="5400000" algn="t" rotWithShape="0">
                <a:srgbClr val="001A26"/>
              </a:outerShdw>
            </a:effectLst>
          </p:spPr>
          <p:txBody>
            <a:bodyPr wrap="square" rtlCol="0">
              <a:spAutoFit/>
            </a:bodyPr>
            <a:lstStyle/>
            <a:p>
              <a:pPr algn="ctr"/>
              <a:r>
                <a:rPr lang="en-GB" sz="800" b="1" spc="-60" dirty="0">
                  <a:solidFill>
                    <a:schemeClr val="bg1"/>
                  </a:solidFill>
                </a:rPr>
                <a:t>Mech. Movement</a:t>
              </a:r>
            </a:p>
          </p:txBody>
        </p:sp>
      </p:grpSp>
      <p:sp>
        <p:nvSpPr>
          <p:cNvPr id="44" name="TextBox 43">
            <a:extLst>
              <a:ext uri="{FF2B5EF4-FFF2-40B4-BE49-F238E27FC236}">
                <a16:creationId xmlns:a16="http://schemas.microsoft.com/office/drawing/2014/main" id="{7F506B07-9DEE-5C43-93BE-00E0B944C671}"/>
              </a:ext>
            </a:extLst>
          </p:cNvPr>
          <p:cNvSpPr txBox="1"/>
          <p:nvPr/>
        </p:nvSpPr>
        <p:spPr>
          <a:xfrm>
            <a:off x="351486" y="3763663"/>
            <a:ext cx="979371" cy="523220"/>
          </a:xfrm>
          <a:prstGeom prst="rect">
            <a:avLst/>
          </a:prstGeom>
          <a:noFill/>
          <a:effectLst/>
        </p:spPr>
        <p:txBody>
          <a:bodyPr wrap="square" rtlCol="0">
            <a:spAutoFit/>
          </a:bodyPr>
          <a:lstStyle/>
          <a:p>
            <a:r>
              <a:rPr lang="en-GB" sz="1400" spc="-40" dirty="0">
                <a:solidFill>
                  <a:schemeClr val="bg1"/>
                </a:solidFill>
                <a:latin typeface="+mj-lt"/>
              </a:rPr>
              <a:t>Machine Protection</a:t>
            </a:r>
          </a:p>
        </p:txBody>
      </p:sp>
      <p:cxnSp>
        <p:nvCxnSpPr>
          <p:cNvPr id="45" name="Straight Connector 44">
            <a:extLst>
              <a:ext uri="{FF2B5EF4-FFF2-40B4-BE49-F238E27FC236}">
                <a16:creationId xmlns:a16="http://schemas.microsoft.com/office/drawing/2014/main" id="{2D19E484-1005-3E45-84AD-EFA4B787EEA9}"/>
              </a:ext>
            </a:extLst>
          </p:cNvPr>
          <p:cNvCxnSpPr>
            <a:cxnSpLocks/>
          </p:cNvCxnSpPr>
          <p:nvPr/>
        </p:nvCxnSpPr>
        <p:spPr>
          <a:xfrm flipH="1">
            <a:off x="9094089" y="5149545"/>
            <a:ext cx="372" cy="478789"/>
          </a:xfrm>
          <a:prstGeom prst="line">
            <a:avLst/>
          </a:prstGeom>
          <a:ln w="34925" cap="flat">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1BFD552-23DF-4346-83C3-5D246FAA96C0}"/>
              </a:ext>
            </a:extLst>
          </p:cNvPr>
          <p:cNvSpPr txBox="1"/>
          <p:nvPr/>
        </p:nvSpPr>
        <p:spPr>
          <a:xfrm>
            <a:off x="6464532" y="5121319"/>
            <a:ext cx="1003141" cy="523220"/>
          </a:xfrm>
          <a:prstGeom prst="rect">
            <a:avLst/>
          </a:prstGeom>
          <a:noFill/>
          <a:effectLst/>
        </p:spPr>
        <p:txBody>
          <a:bodyPr wrap="square" rtlCol="0">
            <a:spAutoFit/>
          </a:bodyPr>
          <a:lstStyle/>
          <a:p>
            <a:r>
              <a:rPr lang="en-GB" sz="1400" spc="-40" dirty="0">
                <a:solidFill>
                  <a:schemeClr val="bg1"/>
                </a:solidFill>
                <a:latin typeface="+mj-lt"/>
              </a:rPr>
              <a:t>Device Signals </a:t>
            </a:r>
          </a:p>
        </p:txBody>
      </p:sp>
      <p:cxnSp>
        <p:nvCxnSpPr>
          <p:cNvPr id="48" name="Straight Connector 47">
            <a:extLst>
              <a:ext uri="{FF2B5EF4-FFF2-40B4-BE49-F238E27FC236}">
                <a16:creationId xmlns:a16="http://schemas.microsoft.com/office/drawing/2014/main" id="{A8FBD2C5-1386-1849-9F55-3820F406794A}"/>
              </a:ext>
            </a:extLst>
          </p:cNvPr>
          <p:cNvCxnSpPr>
            <a:cxnSpLocks/>
          </p:cNvCxnSpPr>
          <p:nvPr/>
        </p:nvCxnSpPr>
        <p:spPr>
          <a:xfrm>
            <a:off x="9085906" y="2553096"/>
            <a:ext cx="0" cy="360000"/>
          </a:xfrm>
          <a:prstGeom prst="line">
            <a:avLst/>
          </a:prstGeom>
          <a:ln w="34925" cap="sq">
            <a:solidFill>
              <a:srgbClr val="43BBE8">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F50F9A5-8721-C74E-8A83-B7A6DDA753E7}"/>
              </a:ext>
            </a:extLst>
          </p:cNvPr>
          <p:cNvGrpSpPr/>
          <p:nvPr/>
        </p:nvGrpSpPr>
        <p:grpSpPr>
          <a:xfrm>
            <a:off x="2174532" y="1122787"/>
            <a:ext cx="433909" cy="798658"/>
            <a:chOff x="2209539" y="1178021"/>
            <a:chExt cx="433909" cy="798658"/>
          </a:xfrm>
          <a:effectLst>
            <a:outerShdw blurRad="50800" dist="25400" dir="2700000" algn="ctr" rotWithShape="0">
              <a:srgbClr val="06141B">
                <a:alpha val="56000"/>
              </a:srgbClr>
            </a:outerShdw>
          </a:effectLst>
        </p:grpSpPr>
        <p:cxnSp>
          <p:nvCxnSpPr>
            <p:cNvPr id="151" name="Straight Connector 150">
              <a:extLst>
                <a:ext uri="{FF2B5EF4-FFF2-40B4-BE49-F238E27FC236}">
                  <a16:creationId xmlns:a16="http://schemas.microsoft.com/office/drawing/2014/main" id="{FAD2A8A0-0509-1D45-843C-0710CD560254}"/>
                </a:ext>
              </a:extLst>
            </p:cNvPr>
            <p:cNvCxnSpPr>
              <a:cxnSpLocks/>
            </p:cNvCxnSpPr>
            <p:nvPr/>
          </p:nvCxnSpPr>
          <p:spPr>
            <a:xfrm>
              <a:off x="2424274" y="1796679"/>
              <a:ext cx="0" cy="180000"/>
            </a:xfrm>
            <a:prstGeom prst="line">
              <a:avLst/>
            </a:prstGeom>
            <a:ln w="34925" cap="sq">
              <a:solidFill>
                <a:srgbClr val="AEBA00">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3A6B10BC-1C4D-E54C-A71E-3F6DC344A2C6}"/>
                </a:ext>
              </a:extLst>
            </p:cNvPr>
            <p:cNvSpPr/>
            <p:nvPr/>
          </p:nvSpPr>
          <p:spPr>
            <a:xfrm>
              <a:off x="2209539" y="1178021"/>
              <a:ext cx="433909" cy="606531"/>
            </a:xfrm>
            <a:prstGeom prst="rect">
              <a:avLst/>
            </a:prstGeom>
            <a:solidFill>
              <a:srgbClr val="AEBA00"/>
            </a:solidFill>
            <a:ln>
              <a:noFill/>
            </a:ln>
            <a:effectLst>
              <a:glow>
                <a:srgbClr val="001A26">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pic>
          <p:nvPicPr>
            <p:cNvPr id="57" name="Picture 56">
              <a:extLst>
                <a:ext uri="{FF2B5EF4-FFF2-40B4-BE49-F238E27FC236}">
                  <a16:creationId xmlns:a16="http://schemas.microsoft.com/office/drawing/2014/main" id="{0A9CEFC3-364B-F741-AFDF-A8CD1D32FAE0}"/>
                </a:ext>
              </a:extLst>
            </p:cNvPr>
            <p:cNvPicPr>
              <a:picLocks noChangeAspect="1"/>
            </p:cNvPicPr>
            <p:nvPr/>
          </p:nvPicPr>
          <p:blipFill>
            <a:blip r:embed="rId11"/>
            <a:stretch>
              <a:fillRect/>
            </a:stretch>
          </p:blipFill>
          <p:spPr>
            <a:xfrm>
              <a:off x="2261019" y="1214512"/>
              <a:ext cx="326510" cy="230641"/>
            </a:xfrm>
            <a:prstGeom prst="rect">
              <a:avLst/>
            </a:prstGeom>
          </p:spPr>
        </p:pic>
      </p:grpSp>
      <p:grpSp>
        <p:nvGrpSpPr>
          <p:cNvPr id="140" name="Group 139">
            <a:extLst>
              <a:ext uri="{FF2B5EF4-FFF2-40B4-BE49-F238E27FC236}">
                <a16:creationId xmlns:a16="http://schemas.microsoft.com/office/drawing/2014/main" id="{63DE6EC5-7AD3-F042-B9AC-FF80BE9F3F66}"/>
              </a:ext>
            </a:extLst>
          </p:cNvPr>
          <p:cNvGrpSpPr/>
          <p:nvPr/>
        </p:nvGrpSpPr>
        <p:grpSpPr>
          <a:xfrm>
            <a:off x="1533948" y="1129199"/>
            <a:ext cx="433909" cy="781660"/>
            <a:chOff x="1591077" y="1184433"/>
            <a:chExt cx="433909" cy="781660"/>
          </a:xfrm>
          <a:effectLst>
            <a:outerShdw blurRad="50800" dist="25400" dir="2700000" algn="ctr" rotWithShape="0">
              <a:srgbClr val="06141B">
                <a:alpha val="56000"/>
              </a:srgbClr>
            </a:outerShdw>
          </a:effectLst>
        </p:grpSpPr>
        <p:cxnSp>
          <p:nvCxnSpPr>
            <p:cNvPr id="51" name="Straight Connector 50">
              <a:extLst>
                <a:ext uri="{FF2B5EF4-FFF2-40B4-BE49-F238E27FC236}">
                  <a16:creationId xmlns:a16="http://schemas.microsoft.com/office/drawing/2014/main" id="{86DBEC16-AD80-C041-A684-599FFED32CC1}"/>
                </a:ext>
              </a:extLst>
            </p:cNvPr>
            <p:cNvCxnSpPr>
              <a:cxnSpLocks/>
            </p:cNvCxnSpPr>
            <p:nvPr/>
          </p:nvCxnSpPr>
          <p:spPr>
            <a:xfrm>
              <a:off x="1805356" y="1786093"/>
              <a:ext cx="0" cy="180000"/>
            </a:xfrm>
            <a:prstGeom prst="line">
              <a:avLst/>
            </a:prstGeom>
            <a:ln w="34925" cap="sq">
              <a:solidFill>
                <a:srgbClr val="AEBA00">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679EA80-74ED-9A44-8763-2404ADAB8E06}"/>
                </a:ext>
              </a:extLst>
            </p:cNvPr>
            <p:cNvSpPr/>
            <p:nvPr/>
          </p:nvSpPr>
          <p:spPr>
            <a:xfrm>
              <a:off x="1591077" y="1184433"/>
              <a:ext cx="433909" cy="606531"/>
            </a:xfrm>
            <a:prstGeom prst="rect">
              <a:avLst/>
            </a:prstGeom>
            <a:solidFill>
              <a:srgbClr val="AEBA00"/>
            </a:solidFill>
            <a:ln>
              <a:noFill/>
            </a:ln>
            <a:effectLst>
              <a:glow>
                <a:srgbClr val="001A26">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pic>
          <p:nvPicPr>
            <p:cNvPr id="60" name="Picture 59">
              <a:extLst>
                <a:ext uri="{FF2B5EF4-FFF2-40B4-BE49-F238E27FC236}">
                  <a16:creationId xmlns:a16="http://schemas.microsoft.com/office/drawing/2014/main" id="{21452809-212A-E84D-B54F-4F735209435A}"/>
                </a:ext>
              </a:extLst>
            </p:cNvPr>
            <p:cNvPicPr>
              <a:picLocks noChangeAspect="1"/>
            </p:cNvPicPr>
            <p:nvPr/>
          </p:nvPicPr>
          <p:blipFill>
            <a:blip r:embed="rId12"/>
            <a:stretch>
              <a:fillRect/>
            </a:stretch>
          </p:blipFill>
          <p:spPr>
            <a:xfrm>
              <a:off x="1645632" y="1218258"/>
              <a:ext cx="327544" cy="231573"/>
            </a:xfrm>
            <a:prstGeom prst="rect">
              <a:avLst/>
            </a:prstGeom>
          </p:spPr>
        </p:pic>
      </p:grpSp>
      <p:grpSp>
        <p:nvGrpSpPr>
          <p:cNvPr id="142" name="Group 141">
            <a:extLst>
              <a:ext uri="{FF2B5EF4-FFF2-40B4-BE49-F238E27FC236}">
                <a16:creationId xmlns:a16="http://schemas.microsoft.com/office/drawing/2014/main" id="{066F8DAC-74A9-C746-A8A4-E13104550FED}"/>
              </a:ext>
            </a:extLst>
          </p:cNvPr>
          <p:cNvGrpSpPr/>
          <p:nvPr/>
        </p:nvGrpSpPr>
        <p:grpSpPr>
          <a:xfrm>
            <a:off x="2809219" y="1128505"/>
            <a:ext cx="433909" cy="786531"/>
            <a:chOff x="2963508" y="1183738"/>
            <a:chExt cx="433909" cy="786531"/>
          </a:xfrm>
          <a:effectLst>
            <a:outerShdw blurRad="50800" dist="25400" dir="2700000" algn="ctr" rotWithShape="0">
              <a:srgbClr val="06141B">
                <a:alpha val="56000"/>
              </a:srgbClr>
            </a:outerShdw>
          </a:effectLst>
        </p:grpSpPr>
        <p:cxnSp>
          <p:nvCxnSpPr>
            <p:cNvPr id="52" name="Straight Connector 51">
              <a:extLst>
                <a:ext uri="{FF2B5EF4-FFF2-40B4-BE49-F238E27FC236}">
                  <a16:creationId xmlns:a16="http://schemas.microsoft.com/office/drawing/2014/main" id="{3E49D1F3-0784-1440-95BD-04441F6CA3E8}"/>
                </a:ext>
              </a:extLst>
            </p:cNvPr>
            <p:cNvCxnSpPr>
              <a:cxnSpLocks/>
              <a:stCxn id="62" idx="2"/>
            </p:cNvCxnSpPr>
            <p:nvPr/>
          </p:nvCxnSpPr>
          <p:spPr>
            <a:xfrm>
              <a:off x="3180463" y="1790269"/>
              <a:ext cx="0" cy="180000"/>
            </a:xfrm>
            <a:prstGeom prst="line">
              <a:avLst/>
            </a:prstGeom>
            <a:ln w="34925" cap="sq">
              <a:solidFill>
                <a:srgbClr val="AEBA00">
                  <a:alpha val="96000"/>
                </a:srgbClr>
              </a:solidFill>
              <a:miter lim="800000"/>
            </a:ln>
            <a:effectLst/>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42CB5C1F-5D74-784F-BED8-1CFAE80EC78C}"/>
                </a:ext>
              </a:extLst>
            </p:cNvPr>
            <p:cNvGrpSpPr/>
            <p:nvPr/>
          </p:nvGrpSpPr>
          <p:grpSpPr>
            <a:xfrm>
              <a:off x="2963508" y="1183738"/>
              <a:ext cx="433909" cy="606531"/>
              <a:chOff x="5517298" y="1928275"/>
              <a:chExt cx="433909" cy="606531"/>
            </a:xfrm>
          </p:grpSpPr>
          <p:sp>
            <p:nvSpPr>
              <p:cNvPr id="62" name="Rectangle 61">
                <a:extLst>
                  <a:ext uri="{FF2B5EF4-FFF2-40B4-BE49-F238E27FC236}">
                    <a16:creationId xmlns:a16="http://schemas.microsoft.com/office/drawing/2014/main" id="{0E9C187D-1C35-6C46-93FF-4F58CAA365BD}"/>
                  </a:ext>
                </a:extLst>
              </p:cNvPr>
              <p:cNvSpPr/>
              <p:nvPr/>
            </p:nvSpPr>
            <p:spPr>
              <a:xfrm>
                <a:off x="5517298" y="1928275"/>
                <a:ext cx="433909" cy="606531"/>
              </a:xfrm>
              <a:prstGeom prst="rect">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pic>
            <p:nvPicPr>
              <p:cNvPr id="63" name="Picture 62">
                <a:extLst>
                  <a:ext uri="{FF2B5EF4-FFF2-40B4-BE49-F238E27FC236}">
                    <a16:creationId xmlns:a16="http://schemas.microsoft.com/office/drawing/2014/main" id="{ACEAACEE-98CE-0F47-B7C3-C19D2673AA2F}"/>
                  </a:ext>
                </a:extLst>
              </p:cNvPr>
              <p:cNvPicPr>
                <a:picLocks noChangeAspect="1"/>
              </p:cNvPicPr>
              <p:nvPr/>
            </p:nvPicPr>
            <p:blipFill>
              <a:blip r:embed="rId13"/>
              <a:stretch>
                <a:fillRect/>
              </a:stretch>
            </p:blipFill>
            <p:spPr>
              <a:xfrm>
                <a:off x="5566557" y="1962227"/>
                <a:ext cx="329880" cy="233234"/>
              </a:xfrm>
              <a:prstGeom prst="rect">
                <a:avLst/>
              </a:prstGeom>
            </p:spPr>
          </p:pic>
        </p:grpSp>
      </p:grpSp>
      <p:grpSp>
        <p:nvGrpSpPr>
          <p:cNvPr id="143" name="Group 142">
            <a:extLst>
              <a:ext uri="{FF2B5EF4-FFF2-40B4-BE49-F238E27FC236}">
                <a16:creationId xmlns:a16="http://schemas.microsoft.com/office/drawing/2014/main" id="{B312EA9F-96A1-B541-83E6-2A41790B01A3}"/>
              </a:ext>
            </a:extLst>
          </p:cNvPr>
          <p:cNvGrpSpPr/>
          <p:nvPr/>
        </p:nvGrpSpPr>
        <p:grpSpPr>
          <a:xfrm>
            <a:off x="3450168" y="1129195"/>
            <a:ext cx="433909" cy="792251"/>
            <a:chOff x="3582335" y="1184428"/>
            <a:chExt cx="433909" cy="792251"/>
          </a:xfrm>
          <a:effectLst>
            <a:outerShdw blurRad="50800" dist="25400" dir="2700000" algn="ctr" rotWithShape="0">
              <a:srgbClr val="06141B">
                <a:alpha val="56000"/>
              </a:srgbClr>
            </a:outerShdw>
          </a:effectLst>
        </p:grpSpPr>
        <p:cxnSp>
          <p:nvCxnSpPr>
            <p:cNvPr id="53" name="Straight Connector 52">
              <a:extLst>
                <a:ext uri="{FF2B5EF4-FFF2-40B4-BE49-F238E27FC236}">
                  <a16:creationId xmlns:a16="http://schemas.microsoft.com/office/drawing/2014/main" id="{0658EAB9-B9ED-6843-9764-0398C258B1FE}"/>
                </a:ext>
              </a:extLst>
            </p:cNvPr>
            <p:cNvCxnSpPr>
              <a:cxnSpLocks/>
            </p:cNvCxnSpPr>
            <p:nvPr/>
          </p:nvCxnSpPr>
          <p:spPr>
            <a:xfrm>
              <a:off x="3796608" y="1796679"/>
              <a:ext cx="0" cy="180000"/>
            </a:xfrm>
            <a:prstGeom prst="line">
              <a:avLst/>
            </a:prstGeom>
            <a:ln w="34925" cap="sq">
              <a:solidFill>
                <a:srgbClr val="AEBA00">
                  <a:alpha val="96000"/>
                </a:srgbClr>
              </a:solidFill>
              <a:miter lim="800000"/>
            </a:ln>
            <a:effectLst/>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8BA608DA-B4DD-BF4A-9889-B0BB5B6646E7}"/>
                </a:ext>
              </a:extLst>
            </p:cNvPr>
            <p:cNvGrpSpPr/>
            <p:nvPr/>
          </p:nvGrpSpPr>
          <p:grpSpPr>
            <a:xfrm>
              <a:off x="3582335" y="1184428"/>
              <a:ext cx="433909" cy="606531"/>
              <a:chOff x="6194243" y="1928965"/>
              <a:chExt cx="433909" cy="606531"/>
            </a:xfrm>
          </p:grpSpPr>
          <p:sp>
            <p:nvSpPr>
              <p:cNvPr id="65" name="Rectangle 64">
                <a:extLst>
                  <a:ext uri="{FF2B5EF4-FFF2-40B4-BE49-F238E27FC236}">
                    <a16:creationId xmlns:a16="http://schemas.microsoft.com/office/drawing/2014/main" id="{5E38F8B0-B3B8-0D4B-AB80-AB45F651DF3C}"/>
                  </a:ext>
                </a:extLst>
              </p:cNvPr>
              <p:cNvSpPr/>
              <p:nvPr/>
            </p:nvSpPr>
            <p:spPr>
              <a:xfrm>
                <a:off x="6194243" y="1928965"/>
                <a:ext cx="433909" cy="606531"/>
              </a:xfrm>
              <a:prstGeom prst="rect">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pic>
            <p:nvPicPr>
              <p:cNvPr id="66" name="Picture 65">
                <a:extLst>
                  <a:ext uri="{FF2B5EF4-FFF2-40B4-BE49-F238E27FC236}">
                    <a16:creationId xmlns:a16="http://schemas.microsoft.com/office/drawing/2014/main" id="{96F40BEA-CFC7-DF45-9F6F-EDBED7577B42}"/>
                  </a:ext>
                </a:extLst>
              </p:cNvPr>
              <p:cNvPicPr>
                <a:picLocks noChangeAspect="1"/>
              </p:cNvPicPr>
              <p:nvPr/>
            </p:nvPicPr>
            <p:blipFill>
              <a:blip r:embed="rId14"/>
              <a:stretch>
                <a:fillRect/>
              </a:stretch>
            </p:blipFill>
            <p:spPr>
              <a:xfrm>
                <a:off x="6243803" y="1959760"/>
                <a:ext cx="337853" cy="238371"/>
              </a:xfrm>
              <a:prstGeom prst="rect">
                <a:avLst/>
              </a:prstGeom>
            </p:spPr>
          </p:pic>
        </p:grpSp>
      </p:grpSp>
      <p:grpSp>
        <p:nvGrpSpPr>
          <p:cNvPr id="144" name="Group 143">
            <a:extLst>
              <a:ext uri="{FF2B5EF4-FFF2-40B4-BE49-F238E27FC236}">
                <a16:creationId xmlns:a16="http://schemas.microsoft.com/office/drawing/2014/main" id="{835F9CC7-F5BC-0C48-8702-D03DDA5D5F26}"/>
              </a:ext>
            </a:extLst>
          </p:cNvPr>
          <p:cNvGrpSpPr/>
          <p:nvPr/>
        </p:nvGrpSpPr>
        <p:grpSpPr>
          <a:xfrm>
            <a:off x="4093916" y="1129195"/>
            <a:ext cx="437552" cy="786531"/>
            <a:chOff x="4210745" y="1179563"/>
            <a:chExt cx="437552" cy="786531"/>
          </a:xfrm>
          <a:effectLst>
            <a:outerShdw blurRad="50800" dist="25400" dir="2700000" algn="ctr" rotWithShape="0">
              <a:srgbClr val="06141B">
                <a:alpha val="56000"/>
              </a:srgbClr>
            </a:outerShdw>
          </a:effectLst>
        </p:grpSpPr>
        <p:cxnSp>
          <p:nvCxnSpPr>
            <p:cNvPr id="68" name="Straight Connector 67">
              <a:extLst>
                <a:ext uri="{FF2B5EF4-FFF2-40B4-BE49-F238E27FC236}">
                  <a16:creationId xmlns:a16="http://schemas.microsoft.com/office/drawing/2014/main" id="{8A72FED1-6D30-AF4E-B56D-9C0AA674445C}"/>
                </a:ext>
              </a:extLst>
            </p:cNvPr>
            <p:cNvCxnSpPr>
              <a:cxnSpLocks/>
              <a:stCxn id="72" idx="2"/>
            </p:cNvCxnSpPr>
            <p:nvPr/>
          </p:nvCxnSpPr>
          <p:spPr>
            <a:xfrm>
              <a:off x="4429521" y="1786094"/>
              <a:ext cx="0" cy="180000"/>
            </a:xfrm>
            <a:prstGeom prst="line">
              <a:avLst/>
            </a:prstGeom>
            <a:ln w="34925" cap="sq">
              <a:solidFill>
                <a:srgbClr val="AEBA00">
                  <a:alpha val="96000"/>
                </a:srgbClr>
              </a:solidFill>
              <a:miter lim="800000"/>
            </a:ln>
            <a:effectLst/>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38CC8C2F-D8A6-7343-83E2-A5CCA3A9E3D5}"/>
                </a:ext>
              </a:extLst>
            </p:cNvPr>
            <p:cNvGrpSpPr/>
            <p:nvPr/>
          </p:nvGrpSpPr>
          <p:grpSpPr>
            <a:xfrm>
              <a:off x="4210745" y="1179563"/>
              <a:ext cx="437552" cy="606531"/>
              <a:chOff x="6977186" y="1924100"/>
              <a:chExt cx="437552" cy="606531"/>
            </a:xfrm>
          </p:grpSpPr>
          <p:sp>
            <p:nvSpPr>
              <p:cNvPr id="72" name="Rectangle 71">
                <a:extLst>
                  <a:ext uri="{FF2B5EF4-FFF2-40B4-BE49-F238E27FC236}">
                    <a16:creationId xmlns:a16="http://schemas.microsoft.com/office/drawing/2014/main" id="{40343253-7421-4E4E-90A2-0EEA09EB8D27}"/>
                  </a:ext>
                </a:extLst>
              </p:cNvPr>
              <p:cNvSpPr/>
              <p:nvPr/>
            </p:nvSpPr>
            <p:spPr>
              <a:xfrm>
                <a:off x="6977186" y="1924100"/>
                <a:ext cx="437552" cy="606531"/>
              </a:xfrm>
              <a:prstGeom prst="rect">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pic>
            <p:nvPicPr>
              <p:cNvPr id="73" name="Picture 72">
                <a:extLst>
                  <a:ext uri="{FF2B5EF4-FFF2-40B4-BE49-F238E27FC236}">
                    <a16:creationId xmlns:a16="http://schemas.microsoft.com/office/drawing/2014/main" id="{23D63791-78D7-2A49-99EB-99D7A574F55C}"/>
                  </a:ext>
                </a:extLst>
              </p:cNvPr>
              <p:cNvPicPr>
                <a:picLocks noChangeAspect="1"/>
              </p:cNvPicPr>
              <p:nvPr/>
            </p:nvPicPr>
            <p:blipFill>
              <a:blip r:embed="rId15"/>
              <a:stretch>
                <a:fillRect/>
              </a:stretch>
            </p:blipFill>
            <p:spPr>
              <a:xfrm>
                <a:off x="7024247" y="1951371"/>
                <a:ext cx="343235" cy="242370"/>
              </a:xfrm>
              <a:prstGeom prst="rect">
                <a:avLst/>
              </a:prstGeom>
            </p:spPr>
          </p:pic>
        </p:grpSp>
      </p:grpSp>
      <p:grpSp>
        <p:nvGrpSpPr>
          <p:cNvPr id="163" name="Group 162">
            <a:extLst>
              <a:ext uri="{FF2B5EF4-FFF2-40B4-BE49-F238E27FC236}">
                <a16:creationId xmlns:a16="http://schemas.microsoft.com/office/drawing/2014/main" id="{1F1F9761-89A0-8B44-A5DD-3C7EB5FFB2CC}"/>
              </a:ext>
            </a:extLst>
          </p:cNvPr>
          <p:cNvGrpSpPr/>
          <p:nvPr/>
        </p:nvGrpSpPr>
        <p:grpSpPr>
          <a:xfrm>
            <a:off x="7644804" y="2555693"/>
            <a:ext cx="1260000" cy="325100"/>
            <a:chOff x="2852201" y="3394903"/>
            <a:chExt cx="1260000" cy="325100"/>
          </a:xfrm>
          <a:effectLst>
            <a:outerShdw blurRad="50800" dist="25400" dir="2700000" algn="ctr" rotWithShape="0">
              <a:srgbClr val="06141B">
                <a:alpha val="56000"/>
              </a:srgbClr>
            </a:outerShdw>
          </a:effectLst>
        </p:grpSpPr>
        <p:cxnSp>
          <p:nvCxnSpPr>
            <p:cNvPr id="74" name="Straight Connector 73">
              <a:extLst>
                <a:ext uri="{FF2B5EF4-FFF2-40B4-BE49-F238E27FC236}">
                  <a16:creationId xmlns:a16="http://schemas.microsoft.com/office/drawing/2014/main" id="{859E9F1D-CE0F-3C4F-90ED-DB20DB9C8328}"/>
                </a:ext>
              </a:extLst>
            </p:cNvPr>
            <p:cNvCxnSpPr>
              <a:cxnSpLocks/>
            </p:cNvCxnSpPr>
            <p:nvPr/>
          </p:nvCxnSpPr>
          <p:spPr>
            <a:xfrm>
              <a:off x="2852201" y="3558698"/>
              <a:ext cx="1260000" cy="0"/>
            </a:xfrm>
            <a:prstGeom prst="line">
              <a:avLst/>
            </a:prstGeom>
            <a:ln w="63500" cap="sq">
              <a:solidFill>
                <a:srgbClr val="42BAE6"/>
              </a:solidFill>
              <a:miter lim="800000"/>
            </a:ln>
            <a:effectLst/>
          </p:spPr>
          <p:style>
            <a:lnRef idx="1">
              <a:schemeClr val="accent1"/>
            </a:lnRef>
            <a:fillRef idx="0">
              <a:schemeClr val="accent1"/>
            </a:fillRef>
            <a:effectRef idx="0">
              <a:schemeClr val="accent1"/>
            </a:effectRef>
            <a:fontRef idx="minor">
              <a:schemeClr val="tx1"/>
            </a:fontRef>
          </p:style>
        </p:cxnSp>
        <p:sp>
          <p:nvSpPr>
            <p:cNvPr id="75" name="Alternate Process 74">
              <a:extLst>
                <a:ext uri="{FF2B5EF4-FFF2-40B4-BE49-F238E27FC236}">
                  <a16:creationId xmlns:a16="http://schemas.microsoft.com/office/drawing/2014/main" id="{CBC24CC9-9216-8440-B5CE-2DF4BE3BCA99}"/>
                </a:ext>
              </a:extLst>
            </p:cNvPr>
            <p:cNvSpPr/>
            <p:nvPr/>
          </p:nvSpPr>
          <p:spPr>
            <a:xfrm>
              <a:off x="2928398" y="3394903"/>
              <a:ext cx="833101" cy="325100"/>
            </a:xfrm>
            <a:prstGeom prst="flowChartAlternateProcess">
              <a:avLst/>
            </a:prstGeom>
            <a:solidFill>
              <a:srgbClr val="43BB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 edit</a:t>
              </a:r>
            </a:p>
          </p:txBody>
        </p:sp>
      </p:grpSp>
      <p:cxnSp>
        <p:nvCxnSpPr>
          <p:cNvPr id="81" name="Straight Connector 80">
            <a:extLst>
              <a:ext uri="{FF2B5EF4-FFF2-40B4-BE49-F238E27FC236}">
                <a16:creationId xmlns:a16="http://schemas.microsoft.com/office/drawing/2014/main" id="{25762BF1-9D79-234C-B957-3B3BD7FCE758}"/>
              </a:ext>
            </a:extLst>
          </p:cNvPr>
          <p:cNvCxnSpPr>
            <a:cxnSpLocks/>
          </p:cNvCxnSpPr>
          <p:nvPr/>
        </p:nvCxnSpPr>
        <p:spPr>
          <a:xfrm>
            <a:off x="2992850" y="5190318"/>
            <a:ext cx="0" cy="360000"/>
          </a:xfrm>
          <a:prstGeom prst="line">
            <a:avLst/>
          </a:prstGeom>
          <a:ln w="34925" cap="sq">
            <a:solidFill>
              <a:srgbClr val="683699">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FD79318E-6D89-C343-BC9C-FD1CCAE0021C}"/>
              </a:ext>
            </a:extLst>
          </p:cNvPr>
          <p:cNvGrpSpPr/>
          <p:nvPr/>
        </p:nvGrpSpPr>
        <p:grpSpPr>
          <a:xfrm>
            <a:off x="9367896" y="5324703"/>
            <a:ext cx="680065" cy="472955"/>
            <a:chOff x="8147188" y="5660903"/>
            <a:chExt cx="680065" cy="472955"/>
          </a:xfrm>
          <a:effectLst>
            <a:outerShdw blurRad="50800" dist="25400" dir="2700000" algn="ctr" rotWithShape="0">
              <a:srgbClr val="06141B">
                <a:alpha val="56000"/>
              </a:srgbClr>
            </a:outerShdw>
          </a:effectLst>
        </p:grpSpPr>
        <p:cxnSp>
          <p:nvCxnSpPr>
            <p:cNvPr id="80" name="Straight Connector 79">
              <a:extLst>
                <a:ext uri="{FF2B5EF4-FFF2-40B4-BE49-F238E27FC236}">
                  <a16:creationId xmlns:a16="http://schemas.microsoft.com/office/drawing/2014/main" id="{6C05F4CD-75BC-BA44-9AAF-B4016FAC69A6}"/>
                </a:ext>
              </a:extLst>
            </p:cNvPr>
            <p:cNvCxnSpPr>
              <a:cxnSpLocks/>
            </p:cNvCxnSpPr>
            <p:nvPr/>
          </p:nvCxnSpPr>
          <p:spPr>
            <a:xfrm>
              <a:off x="8484877" y="5660903"/>
              <a:ext cx="0" cy="228300"/>
            </a:xfrm>
            <a:prstGeom prst="line">
              <a:avLst/>
            </a:prstGeom>
            <a:ln w="34925" cap="flat">
              <a:solidFill>
                <a:schemeClr val="tx1">
                  <a:lumMod val="85000"/>
                  <a:lumOff val="15000"/>
                  <a:alpha val="96000"/>
                </a:schemeClr>
              </a:solidFill>
              <a:miter lim="800000"/>
            </a:ln>
            <a:effectLst/>
          </p:spPr>
          <p:style>
            <a:lnRef idx="1">
              <a:schemeClr val="accent1"/>
            </a:lnRef>
            <a:fillRef idx="0">
              <a:schemeClr val="accent1"/>
            </a:fillRef>
            <a:effectRef idx="0">
              <a:schemeClr val="accent1"/>
            </a:effectRef>
            <a:fontRef idx="minor">
              <a:schemeClr val="tx1"/>
            </a:fontRef>
          </p:style>
        </p:cxnSp>
        <p:sp>
          <p:nvSpPr>
            <p:cNvPr id="87" name="Terminator 86">
              <a:extLst>
                <a:ext uri="{FF2B5EF4-FFF2-40B4-BE49-F238E27FC236}">
                  <a16:creationId xmlns:a16="http://schemas.microsoft.com/office/drawing/2014/main" id="{C2727623-18B1-AD49-8CE5-BA0953EBD686}"/>
                </a:ext>
              </a:extLst>
            </p:cNvPr>
            <p:cNvSpPr/>
            <p:nvPr/>
          </p:nvSpPr>
          <p:spPr>
            <a:xfrm>
              <a:off x="8147188" y="5889203"/>
              <a:ext cx="680065" cy="244655"/>
            </a:xfrm>
            <a:prstGeom prst="flowChartTerminator">
              <a:avLst/>
            </a:prstGeom>
            <a:solidFill>
              <a:srgbClr val="7C7B7C"/>
            </a:solidFill>
            <a:ln cap="flat">
              <a:solidFill>
                <a:schemeClr val="tx1">
                  <a:lumMod val="75000"/>
                  <a:lumOff val="2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a:r>
                <a:rPr lang="en-GB" sz="800" b="1" dirty="0">
                  <a:effectLst>
                    <a:glow rad="25400">
                      <a:srgbClr val="001A26">
                        <a:alpha val="20000"/>
                      </a:srgbClr>
                    </a:glow>
                  </a:effectLst>
                </a:rPr>
                <a:t>Click to edit</a:t>
              </a:r>
            </a:p>
          </p:txBody>
        </p:sp>
      </p:grpSp>
      <p:grpSp>
        <p:nvGrpSpPr>
          <p:cNvPr id="168" name="Group 167">
            <a:extLst>
              <a:ext uri="{FF2B5EF4-FFF2-40B4-BE49-F238E27FC236}">
                <a16:creationId xmlns:a16="http://schemas.microsoft.com/office/drawing/2014/main" id="{7269630C-6628-A64B-9740-C5EDBA130604}"/>
              </a:ext>
            </a:extLst>
          </p:cNvPr>
          <p:cNvGrpSpPr/>
          <p:nvPr/>
        </p:nvGrpSpPr>
        <p:grpSpPr>
          <a:xfrm>
            <a:off x="1549932" y="3900304"/>
            <a:ext cx="1260000" cy="343151"/>
            <a:chOff x="2859905" y="3788771"/>
            <a:chExt cx="1260000" cy="343151"/>
          </a:xfrm>
          <a:effectLst>
            <a:outerShdw blurRad="50800" dist="25400" dir="2700000" algn="ctr" rotWithShape="0">
              <a:srgbClr val="06141B">
                <a:alpha val="56000"/>
              </a:srgbClr>
            </a:outerShdw>
          </a:effectLst>
        </p:grpSpPr>
        <p:cxnSp>
          <p:nvCxnSpPr>
            <p:cNvPr id="94" name="Straight Connector 93">
              <a:extLst>
                <a:ext uri="{FF2B5EF4-FFF2-40B4-BE49-F238E27FC236}">
                  <a16:creationId xmlns:a16="http://schemas.microsoft.com/office/drawing/2014/main" id="{1051AE6F-8A74-CA40-B6B9-2E70D6726C92}"/>
                </a:ext>
              </a:extLst>
            </p:cNvPr>
            <p:cNvCxnSpPr>
              <a:cxnSpLocks/>
            </p:cNvCxnSpPr>
            <p:nvPr/>
          </p:nvCxnSpPr>
          <p:spPr>
            <a:xfrm>
              <a:off x="2859905" y="3960346"/>
              <a:ext cx="1260000" cy="0"/>
            </a:xfrm>
            <a:prstGeom prst="line">
              <a:avLst/>
            </a:prstGeom>
            <a:ln w="63500" cap="sq">
              <a:solidFill>
                <a:srgbClr val="D95095"/>
              </a:solidFill>
              <a:miter lim="800000"/>
            </a:ln>
            <a:effectLst/>
          </p:spPr>
          <p:style>
            <a:lnRef idx="1">
              <a:schemeClr val="accent1"/>
            </a:lnRef>
            <a:fillRef idx="0">
              <a:schemeClr val="accent1"/>
            </a:fillRef>
            <a:effectRef idx="0">
              <a:schemeClr val="accent1"/>
            </a:effectRef>
            <a:fontRef idx="minor">
              <a:schemeClr val="tx1"/>
            </a:fontRef>
          </p:style>
        </p:cxnSp>
        <p:sp>
          <p:nvSpPr>
            <p:cNvPr id="95" name="Alternate Process 94">
              <a:extLst>
                <a:ext uri="{FF2B5EF4-FFF2-40B4-BE49-F238E27FC236}">
                  <a16:creationId xmlns:a16="http://schemas.microsoft.com/office/drawing/2014/main" id="{10C96D02-82A9-9D4C-9726-33764CE0920E}"/>
                </a:ext>
              </a:extLst>
            </p:cNvPr>
            <p:cNvSpPr/>
            <p:nvPr/>
          </p:nvSpPr>
          <p:spPr>
            <a:xfrm>
              <a:off x="2913243" y="3788771"/>
              <a:ext cx="845941" cy="343151"/>
            </a:xfrm>
            <a:prstGeom prst="flowChartAlternateProcess">
              <a:avLst/>
            </a:prstGeom>
            <a:solidFill>
              <a:srgbClr val="D950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 edit</a:t>
              </a:r>
            </a:p>
          </p:txBody>
        </p:sp>
      </p:grpSp>
      <p:grpSp>
        <p:nvGrpSpPr>
          <p:cNvPr id="145" name="Group 144">
            <a:extLst>
              <a:ext uri="{FF2B5EF4-FFF2-40B4-BE49-F238E27FC236}">
                <a16:creationId xmlns:a16="http://schemas.microsoft.com/office/drawing/2014/main" id="{7397D97C-99B5-9C4B-953C-59170EBF5BB7}"/>
              </a:ext>
            </a:extLst>
          </p:cNvPr>
          <p:cNvGrpSpPr/>
          <p:nvPr/>
        </p:nvGrpSpPr>
        <p:grpSpPr>
          <a:xfrm>
            <a:off x="4741666" y="1122788"/>
            <a:ext cx="426162" cy="789869"/>
            <a:chOff x="4961565" y="1178021"/>
            <a:chExt cx="426162" cy="789869"/>
          </a:xfrm>
          <a:effectLst>
            <a:outerShdw blurRad="50800" dist="25400" dir="2700000" algn="ctr" rotWithShape="0">
              <a:srgbClr val="06141B">
                <a:alpha val="56000"/>
              </a:srgbClr>
            </a:outerShdw>
          </a:effectLst>
        </p:grpSpPr>
        <p:grpSp>
          <p:nvGrpSpPr>
            <p:cNvPr id="96" name="Group 95">
              <a:extLst>
                <a:ext uri="{FF2B5EF4-FFF2-40B4-BE49-F238E27FC236}">
                  <a16:creationId xmlns:a16="http://schemas.microsoft.com/office/drawing/2014/main" id="{A0F3F266-3C48-FE44-9AE5-8F379B22D366}"/>
                </a:ext>
              </a:extLst>
            </p:cNvPr>
            <p:cNvGrpSpPr/>
            <p:nvPr/>
          </p:nvGrpSpPr>
          <p:grpSpPr>
            <a:xfrm>
              <a:off x="4961565" y="1178021"/>
              <a:ext cx="426162" cy="609869"/>
              <a:chOff x="8616625" y="1922558"/>
              <a:chExt cx="468778" cy="609869"/>
            </a:xfrm>
          </p:grpSpPr>
          <p:sp>
            <p:nvSpPr>
              <p:cNvPr id="97" name="Rectangle 96">
                <a:extLst>
                  <a:ext uri="{FF2B5EF4-FFF2-40B4-BE49-F238E27FC236}">
                    <a16:creationId xmlns:a16="http://schemas.microsoft.com/office/drawing/2014/main" id="{1360742F-C008-2849-805B-81F793E20095}"/>
                  </a:ext>
                </a:extLst>
              </p:cNvPr>
              <p:cNvSpPr/>
              <p:nvPr/>
            </p:nvSpPr>
            <p:spPr>
              <a:xfrm>
                <a:off x="8616625" y="1922558"/>
                <a:ext cx="468778" cy="609869"/>
              </a:xfrm>
              <a:prstGeom prst="rect">
                <a:avLst/>
              </a:prstGeom>
              <a:solidFill>
                <a:srgbClr val="DE6A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pic>
            <p:nvPicPr>
              <p:cNvPr id="98" name="Picture 97">
                <a:extLst>
                  <a:ext uri="{FF2B5EF4-FFF2-40B4-BE49-F238E27FC236}">
                    <a16:creationId xmlns:a16="http://schemas.microsoft.com/office/drawing/2014/main" id="{5E31CEA7-35AA-AA49-BBEA-3F6D6EDFCBD9}"/>
                  </a:ext>
                </a:extLst>
              </p:cNvPr>
              <p:cNvPicPr>
                <a:picLocks noChangeAspect="1"/>
              </p:cNvPicPr>
              <p:nvPr/>
            </p:nvPicPr>
            <p:blipFill>
              <a:blip r:embed="rId16"/>
              <a:stretch>
                <a:fillRect/>
              </a:stretch>
            </p:blipFill>
            <p:spPr>
              <a:xfrm>
                <a:off x="8681859" y="1952260"/>
                <a:ext cx="340389" cy="240595"/>
              </a:xfrm>
              <a:prstGeom prst="rect">
                <a:avLst/>
              </a:prstGeom>
            </p:spPr>
          </p:pic>
        </p:grpSp>
        <p:cxnSp>
          <p:nvCxnSpPr>
            <p:cNvPr id="99" name="Straight Connector 98">
              <a:extLst>
                <a:ext uri="{FF2B5EF4-FFF2-40B4-BE49-F238E27FC236}">
                  <a16:creationId xmlns:a16="http://schemas.microsoft.com/office/drawing/2014/main" id="{2FD58432-A94C-5847-9E92-72AF1C24BD53}"/>
                </a:ext>
              </a:extLst>
            </p:cNvPr>
            <p:cNvCxnSpPr>
              <a:cxnSpLocks/>
              <a:stCxn id="97" idx="2"/>
            </p:cNvCxnSpPr>
            <p:nvPr/>
          </p:nvCxnSpPr>
          <p:spPr>
            <a:xfrm>
              <a:off x="5174646" y="1787890"/>
              <a:ext cx="0" cy="180000"/>
            </a:xfrm>
            <a:prstGeom prst="line">
              <a:avLst/>
            </a:prstGeom>
            <a:ln w="34925" cap="sq">
              <a:solidFill>
                <a:srgbClr val="DE6A04">
                  <a:alpha val="96000"/>
                </a:srgbClr>
              </a:solidFill>
              <a:miter lim="800000"/>
            </a:ln>
            <a:effectLst/>
          </p:spPr>
          <p:style>
            <a:lnRef idx="1">
              <a:schemeClr val="accent1"/>
            </a:lnRef>
            <a:fillRef idx="0">
              <a:schemeClr val="accent1"/>
            </a:fillRef>
            <a:effectRef idx="0">
              <a:schemeClr val="accent1"/>
            </a:effectRef>
            <a:fontRef idx="minor">
              <a:schemeClr val="tx1"/>
            </a:fontRef>
          </p:style>
        </p:cxnSp>
      </p:grpSp>
      <p:cxnSp>
        <p:nvCxnSpPr>
          <p:cNvPr id="107" name="Straight Connector 106">
            <a:extLst>
              <a:ext uri="{FF2B5EF4-FFF2-40B4-BE49-F238E27FC236}">
                <a16:creationId xmlns:a16="http://schemas.microsoft.com/office/drawing/2014/main" id="{EC31B266-B997-F84F-AFBB-F0A80826AF5E}"/>
              </a:ext>
            </a:extLst>
          </p:cNvPr>
          <p:cNvCxnSpPr>
            <a:cxnSpLocks/>
          </p:cNvCxnSpPr>
          <p:nvPr/>
        </p:nvCxnSpPr>
        <p:spPr>
          <a:xfrm>
            <a:off x="3001679" y="3898379"/>
            <a:ext cx="0" cy="360000"/>
          </a:xfrm>
          <a:prstGeom prst="line">
            <a:avLst/>
          </a:prstGeom>
          <a:ln w="34925" cap="sq">
            <a:solidFill>
              <a:srgbClr val="D95095">
                <a:alpha val="95686"/>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59E096FF-AAF1-484C-BF46-9E865D896869}"/>
              </a:ext>
            </a:extLst>
          </p:cNvPr>
          <p:cNvGrpSpPr/>
          <p:nvPr/>
        </p:nvGrpSpPr>
        <p:grpSpPr>
          <a:xfrm>
            <a:off x="9688053" y="6141770"/>
            <a:ext cx="622386" cy="531379"/>
            <a:chOff x="8448482" y="6323083"/>
            <a:chExt cx="622386" cy="531379"/>
          </a:xfrm>
          <a:effectLst>
            <a:outerShdw blurRad="50800" dist="25400" dir="2700000" algn="ctr" rotWithShape="0">
              <a:srgbClr val="06141B">
                <a:alpha val="56000"/>
              </a:srgbClr>
            </a:outerShdw>
          </a:effectLst>
        </p:grpSpPr>
        <p:pic>
          <p:nvPicPr>
            <p:cNvPr id="110" name="Picture 109">
              <a:extLst>
                <a:ext uri="{FF2B5EF4-FFF2-40B4-BE49-F238E27FC236}">
                  <a16:creationId xmlns:a16="http://schemas.microsoft.com/office/drawing/2014/main" id="{8E6B9D16-57BF-DE44-8255-7B58EFFC8DA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99928" y="6323083"/>
              <a:ext cx="260028" cy="345410"/>
            </a:xfrm>
            <a:prstGeom prst="rect">
              <a:avLst/>
            </a:prstGeom>
          </p:spPr>
        </p:pic>
        <p:sp>
          <p:nvSpPr>
            <p:cNvPr id="111" name="TextBox 110">
              <a:extLst>
                <a:ext uri="{FF2B5EF4-FFF2-40B4-BE49-F238E27FC236}">
                  <a16:creationId xmlns:a16="http://schemas.microsoft.com/office/drawing/2014/main" id="{62F13FE4-984C-D34D-A5A6-6488D7037DDF}"/>
                </a:ext>
              </a:extLst>
            </p:cNvPr>
            <p:cNvSpPr txBox="1"/>
            <p:nvPr/>
          </p:nvSpPr>
          <p:spPr>
            <a:xfrm>
              <a:off x="8448482" y="6639018"/>
              <a:ext cx="622386"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Cryogenic</a:t>
              </a:r>
            </a:p>
          </p:txBody>
        </p:sp>
      </p:grpSp>
      <p:grpSp>
        <p:nvGrpSpPr>
          <p:cNvPr id="112" name="Group 111">
            <a:extLst>
              <a:ext uri="{FF2B5EF4-FFF2-40B4-BE49-F238E27FC236}">
                <a16:creationId xmlns:a16="http://schemas.microsoft.com/office/drawing/2014/main" id="{6FCB3257-D44B-2342-A6B9-190F108C7CD3}"/>
              </a:ext>
            </a:extLst>
          </p:cNvPr>
          <p:cNvGrpSpPr/>
          <p:nvPr/>
        </p:nvGrpSpPr>
        <p:grpSpPr>
          <a:xfrm>
            <a:off x="8855350" y="6194840"/>
            <a:ext cx="622386" cy="482409"/>
            <a:chOff x="7618396" y="6376153"/>
            <a:chExt cx="622386" cy="482409"/>
          </a:xfrm>
          <a:effectLst>
            <a:outerShdw blurRad="50800" dist="25400" dir="2700000" algn="ctr" rotWithShape="0">
              <a:srgbClr val="06141B">
                <a:alpha val="56000"/>
              </a:srgbClr>
            </a:outerShdw>
          </a:effectLst>
        </p:grpSpPr>
        <p:pic>
          <p:nvPicPr>
            <p:cNvPr id="113" name="Picture 112">
              <a:extLst>
                <a:ext uri="{FF2B5EF4-FFF2-40B4-BE49-F238E27FC236}">
                  <a16:creationId xmlns:a16="http://schemas.microsoft.com/office/drawing/2014/main" id="{DF2FB1A8-4A01-644D-A9AF-2AE3C3AD1542}"/>
                </a:ext>
              </a:extLst>
            </p:cNvPr>
            <p:cNvPicPr>
              <a:picLocks noChangeAspect="1"/>
            </p:cNvPicPr>
            <p:nvPr/>
          </p:nvPicPr>
          <p:blipFill>
            <a:blip r:embed="rId18">
              <a:alphaModFix amt="85000"/>
            </a:blip>
            <a:stretch>
              <a:fillRect/>
            </a:stretch>
          </p:blipFill>
          <p:spPr>
            <a:xfrm>
              <a:off x="7792214" y="6376153"/>
              <a:ext cx="270000" cy="270000"/>
            </a:xfrm>
            <a:prstGeom prst="rect">
              <a:avLst/>
            </a:prstGeom>
            <a:noFill/>
            <a:ln>
              <a:noFill/>
            </a:ln>
            <a:effectLst/>
          </p:spPr>
        </p:pic>
        <p:sp>
          <p:nvSpPr>
            <p:cNvPr id="114" name="TextBox 113">
              <a:extLst>
                <a:ext uri="{FF2B5EF4-FFF2-40B4-BE49-F238E27FC236}">
                  <a16:creationId xmlns:a16="http://schemas.microsoft.com/office/drawing/2014/main" id="{1DF708F7-5BE6-0445-8789-8C953A8FF631}"/>
                </a:ext>
              </a:extLst>
            </p:cNvPr>
            <p:cNvSpPr txBox="1"/>
            <p:nvPr/>
          </p:nvSpPr>
          <p:spPr>
            <a:xfrm>
              <a:off x="7618396" y="6643118"/>
              <a:ext cx="622386"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Magnetic</a:t>
              </a:r>
            </a:p>
          </p:txBody>
        </p:sp>
      </p:grpSp>
      <p:grpSp>
        <p:nvGrpSpPr>
          <p:cNvPr id="115" name="Group 114">
            <a:extLst>
              <a:ext uri="{FF2B5EF4-FFF2-40B4-BE49-F238E27FC236}">
                <a16:creationId xmlns:a16="http://schemas.microsoft.com/office/drawing/2014/main" id="{C73029B6-CFD1-9640-9E7D-8665AEFFD887}"/>
              </a:ext>
            </a:extLst>
          </p:cNvPr>
          <p:cNvGrpSpPr/>
          <p:nvPr/>
        </p:nvGrpSpPr>
        <p:grpSpPr>
          <a:xfrm>
            <a:off x="10598559" y="6139774"/>
            <a:ext cx="444532" cy="531118"/>
            <a:chOff x="2439649" y="6334940"/>
            <a:chExt cx="444532" cy="531118"/>
          </a:xfrm>
          <a:effectLst>
            <a:outerShdw blurRad="50800" dist="25400" dir="2700000" algn="ctr" rotWithShape="0">
              <a:srgbClr val="06141B">
                <a:alpha val="56000"/>
              </a:srgbClr>
            </a:outerShdw>
          </a:effectLst>
        </p:grpSpPr>
        <p:pic>
          <p:nvPicPr>
            <p:cNvPr id="116" name="Picture 115">
              <a:extLst>
                <a:ext uri="{FF2B5EF4-FFF2-40B4-BE49-F238E27FC236}">
                  <a16:creationId xmlns:a16="http://schemas.microsoft.com/office/drawing/2014/main" id="{ACFA1C6E-EFA6-AB4E-82A5-C61C46842C6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2563105" y="6334940"/>
              <a:ext cx="190138" cy="325347"/>
            </a:xfrm>
            <a:prstGeom prst="rect">
              <a:avLst/>
            </a:prstGeom>
            <a:effectLst/>
          </p:spPr>
        </p:pic>
        <p:sp>
          <p:nvSpPr>
            <p:cNvPr id="117" name="TextBox 116">
              <a:extLst>
                <a:ext uri="{FF2B5EF4-FFF2-40B4-BE49-F238E27FC236}">
                  <a16:creationId xmlns:a16="http://schemas.microsoft.com/office/drawing/2014/main" id="{88450B25-05C3-134F-A20B-9E1FC084B7AE}"/>
                </a:ext>
              </a:extLst>
            </p:cNvPr>
            <p:cNvSpPr txBox="1"/>
            <p:nvPr/>
          </p:nvSpPr>
          <p:spPr>
            <a:xfrm>
              <a:off x="2439649" y="6650614"/>
              <a:ext cx="444532"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Gas</a:t>
              </a:r>
            </a:p>
          </p:txBody>
        </p:sp>
      </p:grpSp>
      <p:grpSp>
        <p:nvGrpSpPr>
          <p:cNvPr id="135" name="Group 134">
            <a:extLst>
              <a:ext uri="{FF2B5EF4-FFF2-40B4-BE49-F238E27FC236}">
                <a16:creationId xmlns:a16="http://schemas.microsoft.com/office/drawing/2014/main" id="{38DF24D6-178E-B142-88B0-649DA2007349}"/>
              </a:ext>
            </a:extLst>
          </p:cNvPr>
          <p:cNvGrpSpPr/>
          <p:nvPr/>
        </p:nvGrpSpPr>
        <p:grpSpPr>
          <a:xfrm>
            <a:off x="1558664" y="2515478"/>
            <a:ext cx="1258247" cy="373173"/>
            <a:chOff x="2852201" y="2685936"/>
            <a:chExt cx="1258247" cy="373173"/>
          </a:xfrm>
          <a:effectLst>
            <a:outerShdw blurRad="50800" dist="25400" dir="2700000" algn="ctr" rotWithShape="0">
              <a:srgbClr val="06141B">
                <a:alpha val="56000"/>
              </a:srgbClr>
            </a:outerShdw>
          </a:effectLst>
        </p:grpSpPr>
        <p:cxnSp>
          <p:nvCxnSpPr>
            <p:cNvPr id="69" name="Straight Connector 68">
              <a:extLst>
                <a:ext uri="{FF2B5EF4-FFF2-40B4-BE49-F238E27FC236}">
                  <a16:creationId xmlns:a16="http://schemas.microsoft.com/office/drawing/2014/main" id="{DB9BEB6F-CBC0-6743-A41F-9601EFBA7017}"/>
                </a:ext>
              </a:extLst>
            </p:cNvPr>
            <p:cNvCxnSpPr>
              <a:cxnSpLocks/>
            </p:cNvCxnSpPr>
            <p:nvPr/>
          </p:nvCxnSpPr>
          <p:spPr>
            <a:xfrm>
              <a:off x="2852201" y="2869672"/>
              <a:ext cx="1258247" cy="0"/>
            </a:xfrm>
            <a:prstGeom prst="line">
              <a:avLst/>
            </a:prstGeom>
            <a:ln w="63500" cap="sq">
              <a:solidFill>
                <a:srgbClr val="AEBA00"/>
              </a:solidFill>
              <a:miter lim="800000"/>
            </a:ln>
            <a:effectLst/>
          </p:spPr>
          <p:style>
            <a:lnRef idx="1">
              <a:schemeClr val="accent1"/>
            </a:lnRef>
            <a:fillRef idx="0">
              <a:schemeClr val="accent1"/>
            </a:fillRef>
            <a:effectRef idx="0">
              <a:schemeClr val="accent1"/>
            </a:effectRef>
            <a:fontRef idx="minor">
              <a:schemeClr val="tx1"/>
            </a:fontRef>
          </p:style>
        </p:cxnSp>
        <p:sp>
          <p:nvSpPr>
            <p:cNvPr id="70" name="Alternate Process 69">
              <a:extLst>
                <a:ext uri="{FF2B5EF4-FFF2-40B4-BE49-F238E27FC236}">
                  <a16:creationId xmlns:a16="http://schemas.microsoft.com/office/drawing/2014/main" id="{483C1675-3494-F541-AB22-0208A30BFA60}"/>
                </a:ext>
              </a:extLst>
            </p:cNvPr>
            <p:cNvSpPr/>
            <p:nvPr/>
          </p:nvSpPr>
          <p:spPr>
            <a:xfrm>
              <a:off x="2928197" y="2685936"/>
              <a:ext cx="859902" cy="373173"/>
            </a:xfrm>
            <a:prstGeom prst="flowChartAlternateProcess">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 edit</a:t>
              </a:r>
            </a:p>
          </p:txBody>
        </p:sp>
      </p:grpSp>
      <p:sp>
        <p:nvSpPr>
          <p:cNvPr id="132" name="TextBox 131">
            <a:extLst>
              <a:ext uri="{FF2B5EF4-FFF2-40B4-BE49-F238E27FC236}">
                <a16:creationId xmlns:a16="http://schemas.microsoft.com/office/drawing/2014/main" id="{1336EAC7-014D-4648-8331-20119A558267}"/>
              </a:ext>
            </a:extLst>
          </p:cNvPr>
          <p:cNvSpPr txBox="1"/>
          <p:nvPr/>
        </p:nvSpPr>
        <p:spPr>
          <a:xfrm>
            <a:off x="341438" y="6098312"/>
            <a:ext cx="895135" cy="523220"/>
          </a:xfrm>
          <a:prstGeom prst="rect">
            <a:avLst/>
          </a:prstGeom>
          <a:noFill/>
          <a:effectLst/>
        </p:spPr>
        <p:txBody>
          <a:bodyPr wrap="square" rtlCol="0">
            <a:spAutoFit/>
          </a:bodyPr>
          <a:lstStyle/>
          <a:p>
            <a:r>
              <a:rPr lang="en-GB" sz="1400" spc="-40" dirty="0">
                <a:solidFill>
                  <a:schemeClr val="bg1"/>
                </a:solidFill>
                <a:latin typeface="+mj-lt"/>
              </a:rPr>
              <a:t>Physical Processes</a:t>
            </a:r>
          </a:p>
        </p:txBody>
      </p:sp>
      <p:sp>
        <p:nvSpPr>
          <p:cNvPr id="133" name="TextBox 132">
            <a:extLst>
              <a:ext uri="{FF2B5EF4-FFF2-40B4-BE49-F238E27FC236}">
                <a16:creationId xmlns:a16="http://schemas.microsoft.com/office/drawing/2014/main" id="{53E8AFB9-9F17-1B43-9047-ECBBE232437F}"/>
              </a:ext>
            </a:extLst>
          </p:cNvPr>
          <p:cNvSpPr txBox="1"/>
          <p:nvPr/>
        </p:nvSpPr>
        <p:spPr>
          <a:xfrm>
            <a:off x="341439" y="1242990"/>
            <a:ext cx="1001903" cy="307777"/>
          </a:xfrm>
          <a:prstGeom prst="rect">
            <a:avLst/>
          </a:prstGeom>
          <a:noFill/>
          <a:effectLst/>
        </p:spPr>
        <p:txBody>
          <a:bodyPr wrap="square" rtlCol="0">
            <a:spAutoFit/>
          </a:bodyPr>
          <a:lstStyle/>
          <a:p>
            <a:r>
              <a:rPr lang="en-GB" sz="1400" spc="-40" dirty="0">
                <a:solidFill>
                  <a:schemeClr val="bg1"/>
                </a:solidFill>
                <a:latin typeface="+mj-lt"/>
              </a:rPr>
              <a:t>Interfaces</a:t>
            </a:r>
          </a:p>
        </p:txBody>
      </p:sp>
      <p:grpSp>
        <p:nvGrpSpPr>
          <p:cNvPr id="160" name="Group 159">
            <a:extLst>
              <a:ext uri="{FF2B5EF4-FFF2-40B4-BE49-F238E27FC236}">
                <a16:creationId xmlns:a16="http://schemas.microsoft.com/office/drawing/2014/main" id="{33C4AE2A-96D2-4E42-B4ED-A82B24A3B428}"/>
              </a:ext>
            </a:extLst>
          </p:cNvPr>
          <p:cNvGrpSpPr/>
          <p:nvPr/>
        </p:nvGrpSpPr>
        <p:grpSpPr>
          <a:xfrm>
            <a:off x="9492557" y="2724732"/>
            <a:ext cx="449253" cy="517801"/>
            <a:chOff x="3826549" y="2911105"/>
            <a:chExt cx="449253" cy="517801"/>
          </a:xfrm>
          <a:effectLst>
            <a:outerShdw blurRad="50800" dist="25400" dir="2700000" algn="ctr" rotWithShape="0">
              <a:srgbClr val="06141B">
                <a:alpha val="56000"/>
              </a:srgbClr>
            </a:outerShdw>
          </a:effectLst>
        </p:grpSpPr>
        <p:cxnSp>
          <p:nvCxnSpPr>
            <p:cNvPr id="161" name="Straight Connector 160">
              <a:extLst>
                <a:ext uri="{FF2B5EF4-FFF2-40B4-BE49-F238E27FC236}">
                  <a16:creationId xmlns:a16="http://schemas.microsoft.com/office/drawing/2014/main" id="{206F49C0-47AF-324F-AA18-E97E3DAC6482}"/>
                </a:ext>
              </a:extLst>
            </p:cNvPr>
            <p:cNvCxnSpPr>
              <a:cxnSpLocks/>
            </p:cNvCxnSpPr>
            <p:nvPr/>
          </p:nvCxnSpPr>
          <p:spPr>
            <a:xfrm>
              <a:off x="4046505" y="2911105"/>
              <a:ext cx="0" cy="180000"/>
            </a:xfrm>
            <a:prstGeom prst="line">
              <a:avLst/>
            </a:prstGeom>
            <a:ln w="34925" cap="sq">
              <a:solidFill>
                <a:srgbClr val="43BCE8"/>
              </a:solidFill>
              <a:miter lim="800000"/>
            </a:ln>
            <a:effectLst/>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3323A03E-B8A7-D945-B9C4-B17B5F153E52}"/>
                </a:ext>
              </a:extLst>
            </p:cNvPr>
            <p:cNvSpPr/>
            <p:nvPr/>
          </p:nvSpPr>
          <p:spPr>
            <a:xfrm>
              <a:off x="3826549" y="3091105"/>
              <a:ext cx="449253" cy="337801"/>
            </a:xfrm>
            <a:prstGeom prst="rect">
              <a:avLst/>
            </a:prstGeom>
            <a:solidFill>
              <a:srgbClr val="43BB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grpSp>
        <p:nvGrpSpPr>
          <p:cNvPr id="165" name="Group 164">
            <a:extLst>
              <a:ext uri="{FF2B5EF4-FFF2-40B4-BE49-F238E27FC236}">
                <a16:creationId xmlns:a16="http://schemas.microsoft.com/office/drawing/2014/main" id="{1551B404-9BC4-B24B-86E6-E02A92131943}"/>
              </a:ext>
            </a:extLst>
          </p:cNvPr>
          <p:cNvGrpSpPr/>
          <p:nvPr/>
        </p:nvGrpSpPr>
        <p:grpSpPr>
          <a:xfrm>
            <a:off x="9280767" y="2234564"/>
            <a:ext cx="433909" cy="519175"/>
            <a:chOff x="3452891" y="2572076"/>
            <a:chExt cx="433909" cy="519175"/>
          </a:xfrm>
          <a:effectLst>
            <a:outerShdw blurRad="50800" dist="25400" dir="2700000" algn="ctr" rotWithShape="0">
              <a:srgbClr val="06141B">
                <a:alpha val="56000"/>
              </a:srgbClr>
            </a:outerShdw>
          </a:effectLst>
        </p:grpSpPr>
        <p:cxnSp>
          <p:nvCxnSpPr>
            <p:cNvPr id="166" name="Straight Connector 165">
              <a:extLst>
                <a:ext uri="{FF2B5EF4-FFF2-40B4-BE49-F238E27FC236}">
                  <a16:creationId xmlns:a16="http://schemas.microsoft.com/office/drawing/2014/main" id="{60337AAB-8D9D-434F-95C6-F72ACFF31F5B}"/>
                </a:ext>
              </a:extLst>
            </p:cNvPr>
            <p:cNvCxnSpPr>
              <a:cxnSpLocks/>
              <a:endCxn id="167" idx="2"/>
            </p:cNvCxnSpPr>
            <p:nvPr/>
          </p:nvCxnSpPr>
          <p:spPr>
            <a:xfrm flipV="1">
              <a:off x="3669846" y="2909877"/>
              <a:ext cx="0" cy="181374"/>
            </a:xfrm>
            <a:prstGeom prst="line">
              <a:avLst/>
            </a:prstGeom>
            <a:ln w="34925" cap="sq">
              <a:solidFill>
                <a:srgbClr val="43BBE8">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26B7508C-3717-F449-9227-D04F3D0ACCCB}"/>
                </a:ext>
              </a:extLst>
            </p:cNvPr>
            <p:cNvSpPr/>
            <p:nvPr/>
          </p:nvSpPr>
          <p:spPr>
            <a:xfrm>
              <a:off x="3452891" y="2572076"/>
              <a:ext cx="433909" cy="337801"/>
            </a:xfrm>
            <a:prstGeom prst="rect">
              <a:avLst/>
            </a:prstGeom>
            <a:solidFill>
              <a:srgbClr val="43BB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cxnSp>
        <p:nvCxnSpPr>
          <p:cNvPr id="169" name="Straight Connector 168">
            <a:extLst>
              <a:ext uri="{FF2B5EF4-FFF2-40B4-BE49-F238E27FC236}">
                <a16:creationId xmlns:a16="http://schemas.microsoft.com/office/drawing/2014/main" id="{B932097F-DDDC-A14D-9524-E29F619DC458}"/>
              </a:ext>
            </a:extLst>
          </p:cNvPr>
          <p:cNvCxnSpPr>
            <a:cxnSpLocks/>
          </p:cNvCxnSpPr>
          <p:nvPr/>
        </p:nvCxnSpPr>
        <p:spPr>
          <a:xfrm>
            <a:off x="2990969" y="2526416"/>
            <a:ext cx="0" cy="360000"/>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247956E4-38D8-4F40-929C-CDAADCCC5258}"/>
              </a:ext>
            </a:extLst>
          </p:cNvPr>
          <p:cNvGrpSpPr/>
          <p:nvPr/>
        </p:nvGrpSpPr>
        <p:grpSpPr>
          <a:xfrm>
            <a:off x="3126174" y="3547103"/>
            <a:ext cx="433910" cy="531276"/>
            <a:chOff x="3916551" y="3572604"/>
            <a:chExt cx="433910" cy="531276"/>
          </a:xfrm>
          <a:effectLst>
            <a:outerShdw blurRad="50800" dist="25400" dir="2700000" algn="ctr" rotWithShape="0">
              <a:srgbClr val="06141B">
                <a:alpha val="56000"/>
              </a:srgbClr>
            </a:outerShdw>
          </a:effectLst>
        </p:grpSpPr>
        <p:sp>
          <p:nvSpPr>
            <p:cNvPr id="177" name="Rectangle 176">
              <a:extLst>
                <a:ext uri="{FF2B5EF4-FFF2-40B4-BE49-F238E27FC236}">
                  <a16:creationId xmlns:a16="http://schemas.microsoft.com/office/drawing/2014/main" id="{1D0F624E-F607-AE4C-9474-810E8E61C0AC}"/>
                </a:ext>
              </a:extLst>
            </p:cNvPr>
            <p:cNvSpPr/>
            <p:nvPr/>
          </p:nvSpPr>
          <p:spPr>
            <a:xfrm>
              <a:off x="3916551" y="3572604"/>
              <a:ext cx="433910" cy="351277"/>
            </a:xfrm>
            <a:prstGeom prst="rect">
              <a:avLst/>
            </a:prstGeom>
            <a:solidFill>
              <a:srgbClr val="D95095"/>
            </a:solidFill>
            <a:ln>
              <a:noFill/>
            </a:ln>
            <a:effectLst>
              <a:glow rad="25400">
                <a:srgbClr val="001A26">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cxnSp>
          <p:nvCxnSpPr>
            <p:cNvPr id="179" name="Straight Connector 178">
              <a:extLst>
                <a:ext uri="{FF2B5EF4-FFF2-40B4-BE49-F238E27FC236}">
                  <a16:creationId xmlns:a16="http://schemas.microsoft.com/office/drawing/2014/main" id="{5EC427AD-BFC1-854D-B164-7AD90B3D6994}"/>
                </a:ext>
              </a:extLst>
            </p:cNvPr>
            <p:cNvCxnSpPr>
              <a:cxnSpLocks/>
              <a:stCxn id="177" idx="2"/>
            </p:cNvCxnSpPr>
            <p:nvPr/>
          </p:nvCxnSpPr>
          <p:spPr>
            <a:xfrm>
              <a:off x="4133506" y="3923880"/>
              <a:ext cx="0" cy="180000"/>
            </a:xfrm>
            <a:prstGeom prst="line">
              <a:avLst/>
            </a:prstGeom>
            <a:ln w="34925" cap="sq">
              <a:solidFill>
                <a:srgbClr val="D95095">
                  <a:alpha val="95294"/>
                </a:srgbClr>
              </a:solidFill>
              <a:miter lim="800000"/>
            </a:ln>
            <a:effectLst/>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C63CEA8-22A7-C74C-84D8-284D090F7192}"/>
              </a:ext>
            </a:extLst>
          </p:cNvPr>
          <p:cNvGrpSpPr/>
          <p:nvPr/>
        </p:nvGrpSpPr>
        <p:grpSpPr>
          <a:xfrm>
            <a:off x="3335448" y="4046642"/>
            <a:ext cx="447800" cy="521708"/>
            <a:chOff x="4104423" y="4136695"/>
            <a:chExt cx="447800" cy="521708"/>
          </a:xfrm>
          <a:effectLst>
            <a:outerShdw blurRad="50800" dist="25400" dir="2700000" algn="ctr" rotWithShape="0">
              <a:srgbClr val="06141B">
                <a:alpha val="56000"/>
              </a:srgbClr>
            </a:outerShdw>
          </a:effectLst>
        </p:grpSpPr>
        <p:cxnSp>
          <p:nvCxnSpPr>
            <p:cNvPr id="180" name="Straight Connector 179">
              <a:extLst>
                <a:ext uri="{FF2B5EF4-FFF2-40B4-BE49-F238E27FC236}">
                  <a16:creationId xmlns:a16="http://schemas.microsoft.com/office/drawing/2014/main" id="{EC5D4FAA-28A9-414F-AF97-74ED634247E8}"/>
                </a:ext>
              </a:extLst>
            </p:cNvPr>
            <p:cNvCxnSpPr>
              <a:cxnSpLocks/>
            </p:cNvCxnSpPr>
            <p:nvPr/>
          </p:nvCxnSpPr>
          <p:spPr>
            <a:xfrm>
              <a:off x="4326755" y="4136695"/>
              <a:ext cx="0" cy="180000"/>
            </a:xfrm>
            <a:prstGeom prst="line">
              <a:avLst/>
            </a:prstGeom>
            <a:ln w="34925" cap="sq">
              <a:solidFill>
                <a:srgbClr val="D95095">
                  <a:alpha val="95686"/>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E7975239-C4BF-C344-ADAA-62C804BDAC20}"/>
                </a:ext>
              </a:extLst>
            </p:cNvPr>
            <p:cNvSpPr/>
            <p:nvPr/>
          </p:nvSpPr>
          <p:spPr>
            <a:xfrm>
              <a:off x="4104423" y="4316695"/>
              <a:ext cx="447800" cy="341708"/>
            </a:xfrm>
            <a:prstGeom prst="rect">
              <a:avLst/>
            </a:prstGeom>
            <a:solidFill>
              <a:srgbClr val="D950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cxnSp>
        <p:nvCxnSpPr>
          <p:cNvPr id="148" name="Straight Connector 147">
            <a:extLst>
              <a:ext uri="{FF2B5EF4-FFF2-40B4-BE49-F238E27FC236}">
                <a16:creationId xmlns:a16="http://schemas.microsoft.com/office/drawing/2014/main" id="{93ED4EC6-D5C7-9441-9FC5-2C0B602CEA7D}"/>
              </a:ext>
            </a:extLst>
          </p:cNvPr>
          <p:cNvCxnSpPr>
            <a:cxnSpLocks/>
          </p:cNvCxnSpPr>
          <p:nvPr/>
        </p:nvCxnSpPr>
        <p:spPr>
          <a:xfrm>
            <a:off x="9094089" y="3935586"/>
            <a:ext cx="0" cy="302485"/>
          </a:xfrm>
          <a:prstGeom prst="line">
            <a:avLst/>
          </a:prstGeom>
          <a:ln w="34925" cap="sq">
            <a:solidFill>
              <a:srgbClr val="DE6A04">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6440553-0D14-C74F-A053-901329C3CEF2}"/>
              </a:ext>
            </a:extLst>
          </p:cNvPr>
          <p:cNvGrpSpPr/>
          <p:nvPr/>
        </p:nvGrpSpPr>
        <p:grpSpPr>
          <a:xfrm>
            <a:off x="7644804" y="3929882"/>
            <a:ext cx="1260000" cy="322663"/>
            <a:chOff x="6013627" y="3524173"/>
            <a:chExt cx="1260000" cy="322663"/>
          </a:xfrm>
          <a:effectLst>
            <a:outerShdw blurRad="50800" dist="25400" dir="2700000" algn="ctr" rotWithShape="0">
              <a:srgbClr val="06141B">
                <a:alpha val="56000"/>
              </a:srgbClr>
            </a:outerShdw>
          </a:effectLst>
        </p:grpSpPr>
        <p:cxnSp>
          <p:nvCxnSpPr>
            <p:cNvPr id="102" name="Straight Connector 101">
              <a:extLst>
                <a:ext uri="{FF2B5EF4-FFF2-40B4-BE49-F238E27FC236}">
                  <a16:creationId xmlns:a16="http://schemas.microsoft.com/office/drawing/2014/main" id="{C6892930-4BD8-6841-8FCB-09BEB3CD1A9C}"/>
                </a:ext>
              </a:extLst>
            </p:cNvPr>
            <p:cNvCxnSpPr>
              <a:cxnSpLocks/>
            </p:cNvCxnSpPr>
            <p:nvPr/>
          </p:nvCxnSpPr>
          <p:spPr>
            <a:xfrm>
              <a:off x="6013627" y="3685505"/>
              <a:ext cx="1260000" cy="0"/>
            </a:xfrm>
            <a:prstGeom prst="line">
              <a:avLst/>
            </a:prstGeom>
            <a:ln w="63500" cap="sq">
              <a:solidFill>
                <a:srgbClr val="DE6A04"/>
              </a:solidFill>
              <a:miter lim="800000"/>
            </a:ln>
            <a:effectLst/>
          </p:spPr>
          <p:style>
            <a:lnRef idx="1">
              <a:schemeClr val="accent1"/>
            </a:lnRef>
            <a:fillRef idx="0">
              <a:schemeClr val="accent1"/>
            </a:fillRef>
            <a:effectRef idx="0">
              <a:schemeClr val="accent1"/>
            </a:effectRef>
            <a:fontRef idx="minor">
              <a:schemeClr val="tx1"/>
            </a:fontRef>
          </p:style>
        </p:cxnSp>
        <p:sp>
          <p:nvSpPr>
            <p:cNvPr id="149" name="Alternate Process 148">
              <a:extLst>
                <a:ext uri="{FF2B5EF4-FFF2-40B4-BE49-F238E27FC236}">
                  <a16:creationId xmlns:a16="http://schemas.microsoft.com/office/drawing/2014/main" id="{581F41D7-B378-294A-8AAD-F6E8901817A2}"/>
                </a:ext>
              </a:extLst>
            </p:cNvPr>
            <p:cNvSpPr/>
            <p:nvPr/>
          </p:nvSpPr>
          <p:spPr>
            <a:xfrm>
              <a:off x="6091143" y="3524173"/>
              <a:ext cx="833100" cy="322663"/>
            </a:xfrm>
            <a:prstGeom prst="flowChartAlternateProcess">
              <a:avLst/>
            </a:prstGeom>
            <a:solidFill>
              <a:srgbClr val="DE6A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 edit</a:t>
              </a:r>
            </a:p>
          </p:txBody>
        </p:sp>
      </p:grpSp>
      <p:grpSp>
        <p:nvGrpSpPr>
          <p:cNvPr id="105" name="Group 104">
            <a:extLst>
              <a:ext uri="{FF2B5EF4-FFF2-40B4-BE49-F238E27FC236}">
                <a16:creationId xmlns:a16="http://schemas.microsoft.com/office/drawing/2014/main" id="{36BFEB31-F13F-E44D-B450-1533856F257A}"/>
              </a:ext>
            </a:extLst>
          </p:cNvPr>
          <p:cNvGrpSpPr/>
          <p:nvPr/>
        </p:nvGrpSpPr>
        <p:grpSpPr>
          <a:xfrm>
            <a:off x="9260212" y="3585728"/>
            <a:ext cx="449253" cy="527842"/>
            <a:chOff x="8147188" y="3631981"/>
            <a:chExt cx="449253" cy="527842"/>
          </a:xfrm>
          <a:effectLst>
            <a:outerShdw blurRad="50800" dist="25400" dir="2700000" algn="ctr" rotWithShape="0">
              <a:srgbClr val="06141B">
                <a:alpha val="56000"/>
              </a:srgbClr>
            </a:outerShdw>
          </a:effectLst>
        </p:grpSpPr>
        <p:cxnSp>
          <p:nvCxnSpPr>
            <p:cNvPr id="101" name="Straight Connector 100">
              <a:extLst>
                <a:ext uri="{FF2B5EF4-FFF2-40B4-BE49-F238E27FC236}">
                  <a16:creationId xmlns:a16="http://schemas.microsoft.com/office/drawing/2014/main" id="{4F58D03C-BC0C-9044-952F-736CBEFB7304}"/>
                </a:ext>
              </a:extLst>
            </p:cNvPr>
            <p:cNvCxnSpPr>
              <a:cxnSpLocks/>
            </p:cNvCxnSpPr>
            <p:nvPr/>
          </p:nvCxnSpPr>
          <p:spPr>
            <a:xfrm>
              <a:off x="8369972" y="3979823"/>
              <a:ext cx="0" cy="180000"/>
            </a:xfrm>
            <a:prstGeom prst="line">
              <a:avLst/>
            </a:prstGeom>
            <a:ln w="34925" cap="sq">
              <a:solidFill>
                <a:srgbClr val="DE6A04">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AFF4F13C-6F99-2E46-A9A1-482FB501D1B1}"/>
                </a:ext>
              </a:extLst>
            </p:cNvPr>
            <p:cNvSpPr/>
            <p:nvPr/>
          </p:nvSpPr>
          <p:spPr>
            <a:xfrm>
              <a:off x="8147188" y="3631981"/>
              <a:ext cx="449253" cy="342513"/>
            </a:xfrm>
            <a:prstGeom prst="rect">
              <a:avLst/>
            </a:prstGeom>
            <a:solidFill>
              <a:srgbClr val="DE6A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grpSp>
        <p:nvGrpSpPr>
          <p:cNvPr id="156" name="Group 155">
            <a:extLst>
              <a:ext uri="{FF2B5EF4-FFF2-40B4-BE49-F238E27FC236}">
                <a16:creationId xmlns:a16="http://schemas.microsoft.com/office/drawing/2014/main" id="{6D0B2291-783D-8A46-B706-6AFA9AD98C2C}"/>
              </a:ext>
            </a:extLst>
          </p:cNvPr>
          <p:cNvGrpSpPr/>
          <p:nvPr/>
        </p:nvGrpSpPr>
        <p:grpSpPr>
          <a:xfrm>
            <a:off x="9473890" y="4073286"/>
            <a:ext cx="449253" cy="522513"/>
            <a:chOff x="8147188" y="3451981"/>
            <a:chExt cx="449253" cy="522513"/>
          </a:xfrm>
          <a:effectLst>
            <a:outerShdw blurRad="50800" dist="25400" dir="2700000" algn="ctr" rotWithShape="0">
              <a:srgbClr val="06141B">
                <a:alpha val="56000"/>
              </a:srgbClr>
            </a:outerShdw>
          </a:effectLst>
        </p:grpSpPr>
        <p:cxnSp>
          <p:nvCxnSpPr>
            <p:cNvPr id="157" name="Straight Connector 156">
              <a:extLst>
                <a:ext uri="{FF2B5EF4-FFF2-40B4-BE49-F238E27FC236}">
                  <a16:creationId xmlns:a16="http://schemas.microsoft.com/office/drawing/2014/main" id="{DE6A9FD9-13FB-7B4D-9CA9-35B1FD58EB7F}"/>
                </a:ext>
              </a:extLst>
            </p:cNvPr>
            <p:cNvCxnSpPr>
              <a:cxnSpLocks/>
            </p:cNvCxnSpPr>
            <p:nvPr/>
          </p:nvCxnSpPr>
          <p:spPr>
            <a:xfrm>
              <a:off x="8372827" y="3451981"/>
              <a:ext cx="0" cy="180000"/>
            </a:xfrm>
            <a:prstGeom prst="line">
              <a:avLst/>
            </a:prstGeom>
            <a:ln w="34925" cap="sq">
              <a:solidFill>
                <a:srgbClr val="DE6A04">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04EB914-E9D3-984A-86D8-978BA94ED07E}"/>
                </a:ext>
              </a:extLst>
            </p:cNvPr>
            <p:cNvSpPr/>
            <p:nvPr/>
          </p:nvSpPr>
          <p:spPr>
            <a:xfrm>
              <a:off x="8147188" y="3631981"/>
              <a:ext cx="449253" cy="342513"/>
            </a:xfrm>
            <a:prstGeom prst="rect">
              <a:avLst/>
            </a:prstGeom>
            <a:solidFill>
              <a:srgbClr val="DE6A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grpSp>
        <p:nvGrpSpPr>
          <p:cNvPr id="119" name="Group 118">
            <a:extLst>
              <a:ext uri="{FF2B5EF4-FFF2-40B4-BE49-F238E27FC236}">
                <a16:creationId xmlns:a16="http://schemas.microsoft.com/office/drawing/2014/main" id="{6597A86B-5264-E440-8FD1-B6C657B35064}"/>
              </a:ext>
            </a:extLst>
          </p:cNvPr>
          <p:cNvGrpSpPr/>
          <p:nvPr/>
        </p:nvGrpSpPr>
        <p:grpSpPr>
          <a:xfrm>
            <a:off x="1560282" y="5193246"/>
            <a:ext cx="1260000" cy="343151"/>
            <a:chOff x="773263" y="5977416"/>
            <a:chExt cx="1260000" cy="343151"/>
          </a:xfrm>
          <a:effectLst>
            <a:outerShdw blurRad="50800" dist="25400" dir="2700000" algn="ctr" rotWithShape="0">
              <a:srgbClr val="06141B">
                <a:alpha val="56000"/>
              </a:srgbClr>
            </a:outerShdw>
          </a:effectLst>
        </p:grpSpPr>
        <p:cxnSp>
          <p:nvCxnSpPr>
            <p:cNvPr id="93" name="Straight Connector 92">
              <a:extLst>
                <a:ext uri="{FF2B5EF4-FFF2-40B4-BE49-F238E27FC236}">
                  <a16:creationId xmlns:a16="http://schemas.microsoft.com/office/drawing/2014/main" id="{ADE293EF-E582-DA4E-B69F-C24D334B79F9}"/>
                </a:ext>
              </a:extLst>
            </p:cNvPr>
            <p:cNvCxnSpPr>
              <a:cxnSpLocks/>
            </p:cNvCxnSpPr>
            <p:nvPr/>
          </p:nvCxnSpPr>
          <p:spPr>
            <a:xfrm>
              <a:off x="773263" y="6145249"/>
              <a:ext cx="1260000" cy="0"/>
            </a:xfrm>
            <a:prstGeom prst="line">
              <a:avLst/>
            </a:prstGeom>
            <a:ln w="63500" cap="sq">
              <a:solidFill>
                <a:srgbClr val="683699"/>
              </a:solidFill>
              <a:miter lim="800000"/>
            </a:ln>
            <a:effectLst/>
          </p:spPr>
          <p:style>
            <a:lnRef idx="1">
              <a:schemeClr val="accent1"/>
            </a:lnRef>
            <a:fillRef idx="0">
              <a:schemeClr val="accent1"/>
            </a:fillRef>
            <a:effectRef idx="0">
              <a:schemeClr val="accent1"/>
            </a:effectRef>
            <a:fontRef idx="minor">
              <a:schemeClr val="tx1"/>
            </a:fontRef>
          </p:style>
        </p:cxnSp>
        <p:sp>
          <p:nvSpPr>
            <p:cNvPr id="159" name="Alternate Process 158">
              <a:extLst>
                <a:ext uri="{FF2B5EF4-FFF2-40B4-BE49-F238E27FC236}">
                  <a16:creationId xmlns:a16="http://schemas.microsoft.com/office/drawing/2014/main" id="{EE3F2097-AD68-7149-BB52-2A64872078DF}"/>
                </a:ext>
              </a:extLst>
            </p:cNvPr>
            <p:cNvSpPr/>
            <p:nvPr/>
          </p:nvSpPr>
          <p:spPr>
            <a:xfrm>
              <a:off x="826600" y="5977416"/>
              <a:ext cx="845941" cy="343151"/>
            </a:xfrm>
            <a:prstGeom prst="flowChartAlternateProcess">
              <a:avLst/>
            </a:prstGeom>
            <a:solidFill>
              <a:srgbClr val="683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 edit</a:t>
              </a:r>
            </a:p>
          </p:txBody>
        </p:sp>
      </p:grpSp>
      <p:grpSp>
        <p:nvGrpSpPr>
          <p:cNvPr id="121" name="Group 120">
            <a:extLst>
              <a:ext uri="{FF2B5EF4-FFF2-40B4-BE49-F238E27FC236}">
                <a16:creationId xmlns:a16="http://schemas.microsoft.com/office/drawing/2014/main" id="{CBB7AB9B-4E88-4F4B-A7F5-9AC0712F5CDC}"/>
              </a:ext>
            </a:extLst>
          </p:cNvPr>
          <p:cNvGrpSpPr/>
          <p:nvPr/>
        </p:nvGrpSpPr>
        <p:grpSpPr>
          <a:xfrm>
            <a:off x="3326619" y="5336234"/>
            <a:ext cx="447801" cy="548530"/>
            <a:chOff x="4295277" y="4280342"/>
            <a:chExt cx="447801" cy="548530"/>
          </a:xfrm>
          <a:effectLst>
            <a:outerShdw blurRad="50800" dist="25400" dir="2700000" algn="ctr" rotWithShape="0">
              <a:srgbClr val="06141B">
                <a:alpha val="56000"/>
              </a:srgbClr>
            </a:outerShdw>
          </a:effectLst>
        </p:grpSpPr>
        <p:cxnSp>
          <p:nvCxnSpPr>
            <p:cNvPr id="79" name="Straight Connector 78">
              <a:extLst>
                <a:ext uri="{FF2B5EF4-FFF2-40B4-BE49-F238E27FC236}">
                  <a16:creationId xmlns:a16="http://schemas.microsoft.com/office/drawing/2014/main" id="{A19F9439-A51C-F846-AB4F-40DE3CAAA3AB}"/>
                </a:ext>
              </a:extLst>
            </p:cNvPr>
            <p:cNvCxnSpPr>
              <a:cxnSpLocks/>
            </p:cNvCxnSpPr>
            <p:nvPr/>
          </p:nvCxnSpPr>
          <p:spPr>
            <a:xfrm>
              <a:off x="4516453" y="4280342"/>
              <a:ext cx="0" cy="180000"/>
            </a:xfrm>
            <a:prstGeom prst="line">
              <a:avLst/>
            </a:prstGeom>
            <a:ln w="34925" cap="sq">
              <a:solidFill>
                <a:srgbClr val="683699">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1F25C485-37E0-404D-8E22-05A581545A6C}"/>
                </a:ext>
              </a:extLst>
            </p:cNvPr>
            <p:cNvSpPr/>
            <p:nvPr/>
          </p:nvSpPr>
          <p:spPr>
            <a:xfrm>
              <a:off x="4295277" y="4480074"/>
              <a:ext cx="447801" cy="348798"/>
            </a:xfrm>
            <a:prstGeom prst="rect">
              <a:avLst/>
            </a:prstGeom>
            <a:solidFill>
              <a:srgbClr val="CC40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grpSp>
        <p:nvGrpSpPr>
          <p:cNvPr id="120" name="Group 119">
            <a:extLst>
              <a:ext uri="{FF2B5EF4-FFF2-40B4-BE49-F238E27FC236}">
                <a16:creationId xmlns:a16="http://schemas.microsoft.com/office/drawing/2014/main" id="{808AA919-86BF-D54A-BD31-9C4AEC8EA9FD}"/>
              </a:ext>
            </a:extLst>
          </p:cNvPr>
          <p:cNvGrpSpPr/>
          <p:nvPr/>
        </p:nvGrpSpPr>
        <p:grpSpPr>
          <a:xfrm>
            <a:off x="3116616" y="4855739"/>
            <a:ext cx="431606" cy="542890"/>
            <a:chOff x="2671738" y="4907440"/>
            <a:chExt cx="431606" cy="542890"/>
          </a:xfrm>
          <a:effectLst>
            <a:outerShdw blurRad="50800" dist="25400" dir="2700000" algn="ctr" rotWithShape="0">
              <a:srgbClr val="06141B">
                <a:alpha val="56000"/>
              </a:srgbClr>
            </a:outerShdw>
          </a:effectLst>
        </p:grpSpPr>
        <p:cxnSp>
          <p:nvCxnSpPr>
            <p:cNvPr id="92" name="Straight Connector 91">
              <a:extLst>
                <a:ext uri="{FF2B5EF4-FFF2-40B4-BE49-F238E27FC236}">
                  <a16:creationId xmlns:a16="http://schemas.microsoft.com/office/drawing/2014/main" id="{FA511DF5-C1B3-CB46-830D-C29D4D3A5171}"/>
                </a:ext>
              </a:extLst>
            </p:cNvPr>
            <p:cNvCxnSpPr>
              <a:cxnSpLocks/>
            </p:cNvCxnSpPr>
            <p:nvPr/>
          </p:nvCxnSpPr>
          <p:spPr>
            <a:xfrm>
              <a:off x="2890025" y="5270330"/>
              <a:ext cx="0" cy="180000"/>
            </a:xfrm>
            <a:prstGeom prst="line">
              <a:avLst/>
            </a:prstGeom>
            <a:ln w="34925" cap="sq">
              <a:solidFill>
                <a:srgbClr val="683699">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542DD41D-7F1C-F945-B52C-C87982060980}"/>
                </a:ext>
              </a:extLst>
            </p:cNvPr>
            <p:cNvSpPr/>
            <p:nvPr/>
          </p:nvSpPr>
          <p:spPr>
            <a:xfrm>
              <a:off x="2671738" y="4907440"/>
              <a:ext cx="431606" cy="351275"/>
            </a:xfrm>
            <a:prstGeom prst="rect">
              <a:avLst/>
            </a:prstGeom>
            <a:solidFill>
              <a:srgbClr val="CC3F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grpSp>
        <p:nvGrpSpPr>
          <p:cNvPr id="122" name="Group 121">
            <a:extLst>
              <a:ext uri="{FF2B5EF4-FFF2-40B4-BE49-F238E27FC236}">
                <a16:creationId xmlns:a16="http://schemas.microsoft.com/office/drawing/2014/main" id="{41C4338D-85F9-2243-B50F-F386BF93A56D}"/>
              </a:ext>
            </a:extLst>
          </p:cNvPr>
          <p:cNvGrpSpPr/>
          <p:nvPr/>
        </p:nvGrpSpPr>
        <p:grpSpPr>
          <a:xfrm>
            <a:off x="7637055" y="5224162"/>
            <a:ext cx="1260000" cy="327697"/>
            <a:chOff x="5988670" y="5190885"/>
            <a:chExt cx="1260000" cy="327697"/>
          </a:xfrm>
          <a:effectLst>
            <a:outerShdw blurRad="50800" dist="25400" dir="2700000" algn="ctr" rotWithShape="0">
              <a:srgbClr val="06141B">
                <a:alpha val="56000"/>
              </a:srgbClr>
            </a:outerShdw>
          </a:effectLst>
        </p:grpSpPr>
        <p:cxnSp>
          <p:nvCxnSpPr>
            <p:cNvPr id="88" name="Straight Connector 87">
              <a:extLst>
                <a:ext uri="{FF2B5EF4-FFF2-40B4-BE49-F238E27FC236}">
                  <a16:creationId xmlns:a16="http://schemas.microsoft.com/office/drawing/2014/main" id="{9B6F18A7-4F03-1E42-9B89-B549B2F0C4FC}"/>
                </a:ext>
              </a:extLst>
            </p:cNvPr>
            <p:cNvCxnSpPr>
              <a:cxnSpLocks/>
            </p:cNvCxnSpPr>
            <p:nvPr/>
          </p:nvCxnSpPr>
          <p:spPr>
            <a:xfrm flipH="1">
              <a:off x="5988670" y="5352457"/>
              <a:ext cx="1260000" cy="0"/>
            </a:xfrm>
            <a:prstGeom prst="line">
              <a:avLst/>
            </a:prstGeom>
            <a:ln w="63500" cap="flat">
              <a:solidFill>
                <a:srgbClr val="262626">
                  <a:alpha val="95686"/>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70" name="Alternate Process 169">
              <a:extLst>
                <a:ext uri="{FF2B5EF4-FFF2-40B4-BE49-F238E27FC236}">
                  <a16:creationId xmlns:a16="http://schemas.microsoft.com/office/drawing/2014/main" id="{EA342AA4-4CA4-1D43-8E77-84BA8E70C2D3}"/>
                </a:ext>
              </a:extLst>
            </p:cNvPr>
            <p:cNvSpPr/>
            <p:nvPr/>
          </p:nvSpPr>
          <p:spPr>
            <a:xfrm>
              <a:off x="6096417" y="5190885"/>
              <a:ext cx="833100" cy="327697"/>
            </a:xfrm>
            <a:prstGeom prst="flowChartAlternateProcess">
              <a:avLst/>
            </a:prstGeom>
            <a:solidFill>
              <a:srgbClr val="2626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 edit</a:t>
              </a:r>
            </a:p>
          </p:txBody>
        </p:sp>
      </p:grpSp>
      <p:sp>
        <p:nvSpPr>
          <p:cNvPr id="175" name="TextBox 174">
            <a:extLst>
              <a:ext uri="{FF2B5EF4-FFF2-40B4-BE49-F238E27FC236}">
                <a16:creationId xmlns:a16="http://schemas.microsoft.com/office/drawing/2014/main" id="{F5365FC4-42E8-6145-B6C4-CB0CC34F2DE5}"/>
              </a:ext>
            </a:extLst>
          </p:cNvPr>
          <p:cNvSpPr txBox="1"/>
          <p:nvPr/>
        </p:nvSpPr>
        <p:spPr>
          <a:xfrm>
            <a:off x="355602" y="2536366"/>
            <a:ext cx="979371" cy="307777"/>
          </a:xfrm>
          <a:prstGeom prst="rect">
            <a:avLst/>
          </a:prstGeom>
          <a:noFill/>
          <a:effectLst/>
        </p:spPr>
        <p:txBody>
          <a:bodyPr wrap="square" rtlCol="0">
            <a:spAutoFit/>
          </a:bodyPr>
          <a:lstStyle/>
          <a:p>
            <a:r>
              <a:rPr lang="en-GB" sz="1400" spc="-40" dirty="0">
                <a:solidFill>
                  <a:schemeClr val="bg1"/>
                </a:solidFill>
                <a:latin typeface="+mj-lt"/>
              </a:rPr>
              <a:t>EPICS</a:t>
            </a:r>
          </a:p>
        </p:txBody>
      </p:sp>
      <p:grpSp>
        <p:nvGrpSpPr>
          <p:cNvPr id="139" name="Gruppieren 138"/>
          <p:cNvGrpSpPr/>
          <p:nvPr/>
        </p:nvGrpSpPr>
        <p:grpSpPr>
          <a:xfrm>
            <a:off x="3855682" y="5336234"/>
            <a:ext cx="447801" cy="548531"/>
            <a:chOff x="3855682" y="5254346"/>
            <a:chExt cx="447801" cy="548531"/>
          </a:xfrm>
          <a:effectLst>
            <a:outerShdw blurRad="50800" dist="25400" dir="2700000" algn="tl" rotWithShape="0">
              <a:prstClr val="black">
                <a:alpha val="56000"/>
              </a:prstClr>
            </a:outerShdw>
          </a:effectLst>
        </p:grpSpPr>
        <p:cxnSp>
          <p:nvCxnSpPr>
            <p:cNvPr id="225" name="Straight Connector 224">
              <a:extLst>
                <a:ext uri="{FF2B5EF4-FFF2-40B4-BE49-F238E27FC236}">
                  <a16:creationId xmlns:a16="http://schemas.microsoft.com/office/drawing/2014/main" id="{6D5877CD-7E51-814D-B0EE-4AF3144274A9}"/>
                </a:ext>
              </a:extLst>
            </p:cNvPr>
            <p:cNvCxnSpPr>
              <a:cxnSpLocks/>
              <a:endCxn id="182" idx="0"/>
            </p:cNvCxnSpPr>
            <p:nvPr/>
          </p:nvCxnSpPr>
          <p:spPr>
            <a:xfrm>
              <a:off x="4079583" y="5254346"/>
              <a:ext cx="0" cy="199732"/>
            </a:xfrm>
            <a:prstGeom prst="line">
              <a:avLst/>
            </a:prstGeom>
            <a:ln w="34925" cap="sq">
              <a:solidFill>
                <a:srgbClr val="AEBA00">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445E2380-3ED2-4843-B5F4-F2E25EE1A647}"/>
                </a:ext>
              </a:extLst>
            </p:cNvPr>
            <p:cNvSpPr/>
            <p:nvPr/>
          </p:nvSpPr>
          <p:spPr>
            <a:xfrm>
              <a:off x="3855682" y="5454078"/>
              <a:ext cx="447801" cy="348799"/>
            </a:xfrm>
            <a:prstGeom prst="rect">
              <a:avLst/>
            </a:prstGeom>
            <a:solidFill>
              <a:srgbClr val="CC401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grpSp>
        <p:nvGrpSpPr>
          <p:cNvPr id="185" name="Group 184">
            <a:extLst>
              <a:ext uri="{FF2B5EF4-FFF2-40B4-BE49-F238E27FC236}">
                <a16:creationId xmlns:a16="http://schemas.microsoft.com/office/drawing/2014/main" id="{81A9BA28-E38E-4A43-BA10-D703776BA190}"/>
              </a:ext>
            </a:extLst>
          </p:cNvPr>
          <p:cNvGrpSpPr/>
          <p:nvPr/>
        </p:nvGrpSpPr>
        <p:grpSpPr>
          <a:xfrm>
            <a:off x="3896690" y="4044376"/>
            <a:ext cx="447800" cy="521708"/>
            <a:chOff x="4104423" y="4136695"/>
            <a:chExt cx="447800" cy="521708"/>
          </a:xfrm>
          <a:effectLst>
            <a:outerShdw blurRad="50800" dist="25400" dir="2700000" algn="ctr" rotWithShape="0">
              <a:srgbClr val="06141B">
                <a:alpha val="56000"/>
              </a:srgbClr>
            </a:outerShdw>
          </a:effectLst>
        </p:grpSpPr>
        <p:cxnSp>
          <p:nvCxnSpPr>
            <p:cNvPr id="186" name="Straight Connector 185">
              <a:extLst>
                <a:ext uri="{FF2B5EF4-FFF2-40B4-BE49-F238E27FC236}">
                  <a16:creationId xmlns:a16="http://schemas.microsoft.com/office/drawing/2014/main" id="{242BF128-2787-184B-BC12-06E87410D47A}"/>
                </a:ext>
              </a:extLst>
            </p:cNvPr>
            <p:cNvCxnSpPr>
              <a:cxnSpLocks/>
            </p:cNvCxnSpPr>
            <p:nvPr/>
          </p:nvCxnSpPr>
          <p:spPr>
            <a:xfrm>
              <a:off x="4326755" y="4136695"/>
              <a:ext cx="0" cy="180000"/>
            </a:xfrm>
            <a:prstGeom prst="line">
              <a:avLst/>
            </a:prstGeom>
            <a:ln w="34925" cap="sq">
              <a:solidFill>
                <a:srgbClr val="AEBA00">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B8DDD303-1582-3740-8DC3-88823D68FFAE}"/>
                </a:ext>
              </a:extLst>
            </p:cNvPr>
            <p:cNvSpPr/>
            <p:nvPr/>
          </p:nvSpPr>
          <p:spPr>
            <a:xfrm>
              <a:off x="4104423" y="4316695"/>
              <a:ext cx="447800" cy="341708"/>
            </a:xfrm>
            <a:prstGeom prst="rect">
              <a:avLst/>
            </a:prstGeom>
            <a:solidFill>
              <a:srgbClr val="D950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grpSp>
        <p:nvGrpSpPr>
          <p:cNvPr id="188" name="Group 187">
            <a:extLst>
              <a:ext uri="{FF2B5EF4-FFF2-40B4-BE49-F238E27FC236}">
                <a16:creationId xmlns:a16="http://schemas.microsoft.com/office/drawing/2014/main" id="{F145990B-7B10-B548-9076-A4611BCD701F}"/>
              </a:ext>
            </a:extLst>
          </p:cNvPr>
          <p:cNvGrpSpPr/>
          <p:nvPr/>
        </p:nvGrpSpPr>
        <p:grpSpPr>
          <a:xfrm>
            <a:off x="10006199" y="4074581"/>
            <a:ext cx="449253" cy="522513"/>
            <a:chOff x="8147188" y="3451981"/>
            <a:chExt cx="449253" cy="522513"/>
          </a:xfrm>
          <a:effectLst>
            <a:outerShdw blurRad="50800" dist="25400" dir="2700000" algn="ctr" rotWithShape="0">
              <a:srgbClr val="06141B">
                <a:alpha val="56000"/>
              </a:srgbClr>
            </a:outerShdw>
          </a:effectLst>
        </p:grpSpPr>
        <p:cxnSp>
          <p:nvCxnSpPr>
            <p:cNvPr id="189" name="Straight Connector 188">
              <a:extLst>
                <a:ext uri="{FF2B5EF4-FFF2-40B4-BE49-F238E27FC236}">
                  <a16:creationId xmlns:a16="http://schemas.microsoft.com/office/drawing/2014/main" id="{6B3D3E96-F6ED-4040-81B0-83060C6991DF}"/>
                </a:ext>
              </a:extLst>
            </p:cNvPr>
            <p:cNvCxnSpPr>
              <a:cxnSpLocks/>
            </p:cNvCxnSpPr>
            <p:nvPr/>
          </p:nvCxnSpPr>
          <p:spPr>
            <a:xfrm>
              <a:off x="8372827" y="3451981"/>
              <a:ext cx="0" cy="180000"/>
            </a:xfrm>
            <a:prstGeom prst="line">
              <a:avLst/>
            </a:prstGeom>
            <a:ln w="34925" cap="sq">
              <a:solidFill>
                <a:srgbClr val="AEBA00">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4F7280CA-1071-D94E-B38C-71C5E03C6633}"/>
                </a:ext>
              </a:extLst>
            </p:cNvPr>
            <p:cNvSpPr/>
            <p:nvPr/>
          </p:nvSpPr>
          <p:spPr>
            <a:xfrm>
              <a:off x="8147188" y="3631981"/>
              <a:ext cx="449253" cy="342513"/>
            </a:xfrm>
            <a:prstGeom prst="rect">
              <a:avLst/>
            </a:prstGeom>
            <a:solidFill>
              <a:srgbClr val="DE6A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grpSp>
        <p:nvGrpSpPr>
          <p:cNvPr id="194" name="Group 193">
            <a:extLst>
              <a:ext uri="{FF2B5EF4-FFF2-40B4-BE49-F238E27FC236}">
                <a16:creationId xmlns:a16="http://schemas.microsoft.com/office/drawing/2014/main" id="{F978E590-0BFB-1A45-824A-CF7E6EAE6EF2}"/>
              </a:ext>
            </a:extLst>
          </p:cNvPr>
          <p:cNvGrpSpPr/>
          <p:nvPr/>
        </p:nvGrpSpPr>
        <p:grpSpPr>
          <a:xfrm>
            <a:off x="4407304" y="5344503"/>
            <a:ext cx="447801" cy="540262"/>
            <a:chOff x="4295277" y="4280342"/>
            <a:chExt cx="447801" cy="540262"/>
          </a:xfrm>
          <a:effectLst>
            <a:outerShdw blurRad="50800" dist="25400" dir="2700000" algn="ctr" rotWithShape="0">
              <a:srgbClr val="06141B">
                <a:alpha val="56000"/>
              </a:srgbClr>
            </a:outerShdw>
          </a:effectLst>
        </p:grpSpPr>
        <p:cxnSp>
          <p:nvCxnSpPr>
            <p:cNvPr id="195" name="Straight Connector 194">
              <a:extLst>
                <a:ext uri="{FF2B5EF4-FFF2-40B4-BE49-F238E27FC236}">
                  <a16:creationId xmlns:a16="http://schemas.microsoft.com/office/drawing/2014/main" id="{C764D46C-ED5E-614A-8A86-4BF5AB4ED2FB}"/>
                </a:ext>
              </a:extLst>
            </p:cNvPr>
            <p:cNvCxnSpPr>
              <a:cxnSpLocks/>
            </p:cNvCxnSpPr>
            <p:nvPr/>
          </p:nvCxnSpPr>
          <p:spPr>
            <a:xfrm>
              <a:off x="4516453" y="4280342"/>
              <a:ext cx="0" cy="180000"/>
            </a:xfrm>
            <a:prstGeom prst="line">
              <a:avLst/>
            </a:prstGeom>
            <a:ln w="34925" cap="sq">
              <a:solidFill>
                <a:srgbClr val="43BCE8">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0966D067-EA9D-EF4E-B7A6-2815A5D67F04}"/>
                </a:ext>
              </a:extLst>
            </p:cNvPr>
            <p:cNvSpPr/>
            <p:nvPr/>
          </p:nvSpPr>
          <p:spPr>
            <a:xfrm>
              <a:off x="4295277" y="4471805"/>
              <a:ext cx="447801" cy="348799"/>
            </a:xfrm>
            <a:prstGeom prst="rect">
              <a:avLst/>
            </a:prstGeom>
            <a:solidFill>
              <a:srgbClr val="CC40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grpSp>
        <p:nvGrpSpPr>
          <p:cNvPr id="197" name="Group 196">
            <a:extLst>
              <a:ext uri="{FF2B5EF4-FFF2-40B4-BE49-F238E27FC236}">
                <a16:creationId xmlns:a16="http://schemas.microsoft.com/office/drawing/2014/main" id="{30070C9C-7BF5-8F4F-83F7-8E1E9AD0083B}"/>
              </a:ext>
            </a:extLst>
          </p:cNvPr>
          <p:cNvGrpSpPr/>
          <p:nvPr/>
        </p:nvGrpSpPr>
        <p:grpSpPr>
          <a:xfrm>
            <a:off x="4448312" y="4044376"/>
            <a:ext cx="447800" cy="521708"/>
            <a:chOff x="4104423" y="4136695"/>
            <a:chExt cx="447800" cy="521708"/>
          </a:xfrm>
          <a:effectLst>
            <a:outerShdw blurRad="50800" dist="25400" dir="2700000" algn="ctr" rotWithShape="0">
              <a:srgbClr val="06141B">
                <a:alpha val="56000"/>
              </a:srgbClr>
            </a:outerShdw>
          </a:effectLst>
        </p:grpSpPr>
        <p:cxnSp>
          <p:nvCxnSpPr>
            <p:cNvPr id="198" name="Straight Connector 197">
              <a:extLst>
                <a:ext uri="{FF2B5EF4-FFF2-40B4-BE49-F238E27FC236}">
                  <a16:creationId xmlns:a16="http://schemas.microsoft.com/office/drawing/2014/main" id="{755C3FD5-9349-294C-A1C6-C83D7434F5C2}"/>
                </a:ext>
              </a:extLst>
            </p:cNvPr>
            <p:cNvCxnSpPr>
              <a:cxnSpLocks/>
            </p:cNvCxnSpPr>
            <p:nvPr/>
          </p:nvCxnSpPr>
          <p:spPr>
            <a:xfrm>
              <a:off x="4326755" y="4136695"/>
              <a:ext cx="0" cy="180000"/>
            </a:xfrm>
            <a:prstGeom prst="line">
              <a:avLst/>
            </a:prstGeom>
            <a:ln w="34925" cap="sq">
              <a:solidFill>
                <a:srgbClr val="43BCE8">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1815CB7C-68A9-FA42-8025-84172D5D4B1D}"/>
                </a:ext>
              </a:extLst>
            </p:cNvPr>
            <p:cNvSpPr/>
            <p:nvPr/>
          </p:nvSpPr>
          <p:spPr>
            <a:xfrm>
              <a:off x="4104423" y="4316695"/>
              <a:ext cx="447800" cy="341708"/>
            </a:xfrm>
            <a:prstGeom prst="rect">
              <a:avLst/>
            </a:prstGeom>
            <a:solidFill>
              <a:srgbClr val="D950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grpSp>
        <p:nvGrpSpPr>
          <p:cNvPr id="200" name="Group 199">
            <a:extLst>
              <a:ext uri="{FF2B5EF4-FFF2-40B4-BE49-F238E27FC236}">
                <a16:creationId xmlns:a16="http://schemas.microsoft.com/office/drawing/2014/main" id="{EFFC9BA6-25B8-5A4A-91F0-FBE36EB58A78}"/>
              </a:ext>
            </a:extLst>
          </p:cNvPr>
          <p:cNvGrpSpPr/>
          <p:nvPr/>
        </p:nvGrpSpPr>
        <p:grpSpPr>
          <a:xfrm>
            <a:off x="10538507" y="4073792"/>
            <a:ext cx="449253" cy="522513"/>
            <a:chOff x="8147188" y="3451981"/>
            <a:chExt cx="449253" cy="522513"/>
          </a:xfrm>
          <a:effectLst>
            <a:outerShdw blurRad="50800" dist="25400" dir="2700000" algn="ctr" rotWithShape="0">
              <a:srgbClr val="06141B">
                <a:alpha val="56000"/>
              </a:srgbClr>
            </a:outerShdw>
          </a:effectLst>
        </p:grpSpPr>
        <p:cxnSp>
          <p:nvCxnSpPr>
            <p:cNvPr id="201" name="Straight Connector 200">
              <a:extLst>
                <a:ext uri="{FF2B5EF4-FFF2-40B4-BE49-F238E27FC236}">
                  <a16:creationId xmlns:a16="http://schemas.microsoft.com/office/drawing/2014/main" id="{0445A76A-B9B9-4E4D-B8E0-DA1014D1103A}"/>
                </a:ext>
              </a:extLst>
            </p:cNvPr>
            <p:cNvCxnSpPr>
              <a:cxnSpLocks/>
            </p:cNvCxnSpPr>
            <p:nvPr/>
          </p:nvCxnSpPr>
          <p:spPr>
            <a:xfrm>
              <a:off x="8372827" y="3451981"/>
              <a:ext cx="0" cy="180000"/>
            </a:xfrm>
            <a:prstGeom prst="line">
              <a:avLst/>
            </a:prstGeom>
            <a:ln w="34925" cap="sq">
              <a:solidFill>
                <a:srgbClr val="43BCE8">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202" name="Rectangle 201">
              <a:extLst>
                <a:ext uri="{FF2B5EF4-FFF2-40B4-BE49-F238E27FC236}">
                  <a16:creationId xmlns:a16="http://schemas.microsoft.com/office/drawing/2014/main" id="{B3F04AE9-6CCF-3048-A9E2-91457979E4AC}"/>
                </a:ext>
              </a:extLst>
            </p:cNvPr>
            <p:cNvSpPr/>
            <p:nvPr/>
          </p:nvSpPr>
          <p:spPr>
            <a:xfrm>
              <a:off x="8147188" y="3631981"/>
              <a:ext cx="449253" cy="342513"/>
            </a:xfrm>
            <a:prstGeom prst="rect">
              <a:avLst/>
            </a:prstGeom>
            <a:solidFill>
              <a:srgbClr val="DE6A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edit</a:t>
              </a:r>
            </a:p>
          </p:txBody>
        </p:sp>
      </p:grpSp>
      <p:grpSp>
        <p:nvGrpSpPr>
          <p:cNvPr id="206" name="Gruppieren 205"/>
          <p:cNvGrpSpPr/>
          <p:nvPr/>
        </p:nvGrpSpPr>
        <p:grpSpPr>
          <a:xfrm>
            <a:off x="6538220" y="6038046"/>
            <a:ext cx="624348" cy="579851"/>
            <a:chOff x="3833636" y="3634837"/>
            <a:chExt cx="624348" cy="579851"/>
          </a:xfrm>
          <a:effectLst>
            <a:outerShdw blurRad="50800" dist="25400" dir="2700000" algn="tl" rotWithShape="0">
              <a:prstClr val="black">
                <a:alpha val="56000"/>
              </a:prstClr>
            </a:outerShdw>
          </a:effectLst>
        </p:grpSpPr>
        <p:pic>
          <p:nvPicPr>
            <p:cNvPr id="207" name="Grafik 20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55675" y="3634837"/>
              <a:ext cx="498581" cy="498581"/>
            </a:xfrm>
            <a:prstGeom prst="rect">
              <a:avLst/>
            </a:prstGeom>
          </p:spPr>
        </p:pic>
        <p:sp>
          <p:nvSpPr>
            <p:cNvPr id="210" name="Freeform 6"/>
            <p:cNvSpPr>
              <a:spLocks/>
            </p:cNvSpPr>
            <p:nvPr/>
          </p:nvSpPr>
          <p:spPr bwMode="auto">
            <a:xfrm>
              <a:off x="3986032" y="4149038"/>
              <a:ext cx="320059" cy="65650"/>
            </a:xfrm>
            <a:custGeom>
              <a:avLst/>
              <a:gdLst>
                <a:gd name="T0" fmla="*/ 0 w 914"/>
                <a:gd name="T1" fmla="*/ 107 h 150"/>
                <a:gd name="T2" fmla="*/ 785 w 914"/>
                <a:gd name="T3" fmla="*/ 107 h 150"/>
                <a:gd name="T4" fmla="*/ 785 w 914"/>
                <a:gd name="T5" fmla="*/ 150 h 150"/>
                <a:gd name="T6" fmla="*/ 914 w 914"/>
                <a:gd name="T7" fmla="*/ 79 h 150"/>
                <a:gd name="T8" fmla="*/ 785 w 914"/>
                <a:gd name="T9" fmla="*/ 0 h 150"/>
                <a:gd name="T10" fmla="*/ 785 w 914"/>
                <a:gd name="T11" fmla="*/ 50 h 150"/>
                <a:gd name="T12" fmla="*/ 0 w 914"/>
                <a:gd name="T13" fmla="*/ 50 h 150"/>
                <a:gd name="T14" fmla="*/ 0 w 914"/>
                <a:gd name="T15" fmla="*/ 107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4" h="150">
                  <a:moveTo>
                    <a:pt x="0" y="107"/>
                  </a:moveTo>
                  <a:lnTo>
                    <a:pt x="785" y="107"/>
                  </a:lnTo>
                  <a:lnTo>
                    <a:pt x="785" y="150"/>
                  </a:lnTo>
                  <a:lnTo>
                    <a:pt x="914" y="79"/>
                  </a:lnTo>
                  <a:lnTo>
                    <a:pt x="785" y="0"/>
                  </a:lnTo>
                  <a:lnTo>
                    <a:pt x="785" y="50"/>
                  </a:lnTo>
                  <a:lnTo>
                    <a:pt x="0" y="50"/>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TextBox 33">
              <a:extLst>
                <a:ext uri="{FF2B5EF4-FFF2-40B4-BE49-F238E27FC236}">
                  <a16:creationId xmlns:a16="http://schemas.microsoft.com/office/drawing/2014/main" id="{41D5AA2A-DAD1-6A48-93AC-A136371BDADC}"/>
                </a:ext>
              </a:extLst>
            </p:cNvPr>
            <p:cNvSpPr txBox="1"/>
            <p:nvPr/>
          </p:nvSpPr>
          <p:spPr>
            <a:xfrm>
              <a:off x="3833636" y="3838186"/>
              <a:ext cx="624348" cy="215444"/>
            </a:xfrm>
            <a:prstGeom prst="rect">
              <a:avLst/>
            </a:prstGeom>
            <a:noFill/>
            <a:effectLst>
              <a:outerShdw blurRad="12700" dir="5400000" algn="t" rotWithShape="0">
                <a:srgbClr val="001A26"/>
              </a:outerShdw>
            </a:effectLst>
          </p:spPr>
          <p:txBody>
            <a:bodyPr wrap="square" rtlCol="0">
              <a:spAutoFit/>
            </a:bodyPr>
            <a:lstStyle/>
            <a:p>
              <a:pPr algn="ctr"/>
              <a:r>
                <a:rPr lang="en-GB" sz="800" b="1" spc="-50" dirty="0">
                  <a:solidFill>
                    <a:schemeClr val="bg1"/>
                  </a:solidFill>
                </a:rPr>
                <a:t>Neutron</a:t>
              </a:r>
            </a:p>
          </p:txBody>
        </p:sp>
      </p:grpSp>
      <p:grpSp>
        <p:nvGrpSpPr>
          <p:cNvPr id="212" name="Gruppieren 211"/>
          <p:cNvGrpSpPr/>
          <p:nvPr/>
        </p:nvGrpSpPr>
        <p:grpSpPr>
          <a:xfrm>
            <a:off x="5756617" y="6038046"/>
            <a:ext cx="529272" cy="580226"/>
            <a:chOff x="4598507" y="3635120"/>
            <a:chExt cx="529272" cy="580226"/>
          </a:xfrm>
          <a:effectLst>
            <a:outerShdw blurRad="50800" dist="25400" dir="2700000" algn="tl" rotWithShape="0">
              <a:prstClr val="black">
                <a:alpha val="56000"/>
              </a:prstClr>
            </a:outerShdw>
          </a:effectLst>
        </p:grpSpPr>
        <p:pic>
          <p:nvPicPr>
            <p:cNvPr id="213" name="Grafik 21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598507" y="3635120"/>
              <a:ext cx="495647" cy="495647"/>
            </a:xfrm>
            <a:prstGeom prst="rect">
              <a:avLst/>
            </a:prstGeom>
          </p:spPr>
        </p:pic>
        <p:sp>
          <p:nvSpPr>
            <p:cNvPr id="214" name="Freeform 6"/>
            <p:cNvSpPr>
              <a:spLocks/>
            </p:cNvSpPr>
            <p:nvPr/>
          </p:nvSpPr>
          <p:spPr bwMode="auto">
            <a:xfrm>
              <a:off x="4726829" y="4149696"/>
              <a:ext cx="320059" cy="65650"/>
            </a:xfrm>
            <a:custGeom>
              <a:avLst/>
              <a:gdLst>
                <a:gd name="T0" fmla="*/ 0 w 914"/>
                <a:gd name="T1" fmla="*/ 107 h 150"/>
                <a:gd name="T2" fmla="*/ 785 w 914"/>
                <a:gd name="T3" fmla="*/ 107 h 150"/>
                <a:gd name="T4" fmla="*/ 785 w 914"/>
                <a:gd name="T5" fmla="*/ 150 h 150"/>
                <a:gd name="T6" fmla="*/ 914 w 914"/>
                <a:gd name="T7" fmla="*/ 79 h 150"/>
                <a:gd name="T8" fmla="*/ 785 w 914"/>
                <a:gd name="T9" fmla="*/ 0 h 150"/>
                <a:gd name="T10" fmla="*/ 785 w 914"/>
                <a:gd name="T11" fmla="*/ 50 h 150"/>
                <a:gd name="T12" fmla="*/ 0 w 914"/>
                <a:gd name="T13" fmla="*/ 50 h 150"/>
                <a:gd name="T14" fmla="*/ 0 w 914"/>
                <a:gd name="T15" fmla="*/ 107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4" h="150">
                  <a:moveTo>
                    <a:pt x="0" y="107"/>
                  </a:moveTo>
                  <a:lnTo>
                    <a:pt x="785" y="107"/>
                  </a:lnTo>
                  <a:lnTo>
                    <a:pt x="785" y="150"/>
                  </a:lnTo>
                  <a:lnTo>
                    <a:pt x="914" y="79"/>
                  </a:lnTo>
                  <a:lnTo>
                    <a:pt x="785" y="0"/>
                  </a:lnTo>
                  <a:lnTo>
                    <a:pt x="785" y="50"/>
                  </a:lnTo>
                  <a:lnTo>
                    <a:pt x="0" y="50"/>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TextBox 30">
              <a:extLst>
                <a:ext uri="{FF2B5EF4-FFF2-40B4-BE49-F238E27FC236}">
                  <a16:creationId xmlns:a16="http://schemas.microsoft.com/office/drawing/2014/main" id="{BF2827C3-D875-F946-AF0E-72E156CC24F4}"/>
                </a:ext>
              </a:extLst>
            </p:cNvPr>
            <p:cNvSpPr txBox="1"/>
            <p:nvPr/>
          </p:nvSpPr>
          <p:spPr>
            <a:xfrm>
              <a:off x="4645936" y="3837736"/>
              <a:ext cx="481843"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Proton</a:t>
              </a:r>
            </a:p>
          </p:txBody>
        </p:sp>
      </p:grpSp>
      <p:sp>
        <p:nvSpPr>
          <p:cNvPr id="216" name="TextBox 132">
            <a:extLst>
              <a:ext uri="{FF2B5EF4-FFF2-40B4-BE49-F238E27FC236}">
                <a16:creationId xmlns:a16="http://schemas.microsoft.com/office/drawing/2014/main" id="{53E8AFB9-9F17-1B43-9047-ECBBE232437F}"/>
              </a:ext>
            </a:extLst>
          </p:cNvPr>
          <p:cNvSpPr txBox="1"/>
          <p:nvPr/>
        </p:nvSpPr>
        <p:spPr>
          <a:xfrm>
            <a:off x="6439155" y="1230383"/>
            <a:ext cx="1001903" cy="523220"/>
          </a:xfrm>
          <a:prstGeom prst="rect">
            <a:avLst/>
          </a:prstGeom>
          <a:noFill/>
          <a:effectLst/>
        </p:spPr>
        <p:txBody>
          <a:bodyPr wrap="square" rtlCol="0">
            <a:spAutoFit/>
          </a:bodyPr>
          <a:lstStyle/>
          <a:p>
            <a:r>
              <a:rPr lang="en-GB" sz="1400" spc="-40" dirty="0">
                <a:solidFill>
                  <a:schemeClr val="bg1"/>
                </a:solidFill>
                <a:latin typeface="+mj-lt"/>
              </a:rPr>
              <a:t>Human</a:t>
            </a:r>
          </a:p>
          <a:p>
            <a:r>
              <a:rPr lang="en-GB" sz="1400" spc="-40" dirty="0">
                <a:solidFill>
                  <a:schemeClr val="bg1"/>
                </a:solidFill>
                <a:latin typeface="+mj-lt"/>
              </a:rPr>
              <a:t>Users</a:t>
            </a:r>
          </a:p>
        </p:txBody>
      </p:sp>
      <p:grpSp>
        <p:nvGrpSpPr>
          <p:cNvPr id="124" name="Gruppieren 123"/>
          <p:cNvGrpSpPr/>
          <p:nvPr/>
        </p:nvGrpSpPr>
        <p:grpSpPr>
          <a:xfrm>
            <a:off x="4567230" y="2593200"/>
            <a:ext cx="464125" cy="494365"/>
            <a:chOff x="4542165" y="2593200"/>
            <a:chExt cx="464125" cy="494365"/>
          </a:xfrm>
          <a:effectLst>
            <a:outerShdw blurRad="50800" dist="25400" dir="2700000" algn="tl" rotWithShape="0">
              <a:prstClr val="black">
                <a:alpha val="56000"/>
              </a:prstClr>
            </a:outerShdw>
          </a:effectLst>
        </p:grpSpPr>
        <p:cxnSp>
          <p:nvCxnSpPr>
            <p:cNvPr id="208" name="Straight Connector 207">
              <a:extLst>
                <a:ext uri="{FF2B5EF4-FFF2-40B4-BE49-F238E27FC236}">
                  <a16:creationId xmlns:a16="http://schemas.microsoft.com/office/drawing/2014/main" id="{22413D03-2F75-634B-9E9B-2237BCC89A79}"/>
                </a:ext>
              </a:extLst>
            </p:cNvPr>
            <p:cNvCxnSpPr>
              <a:cxnSpLocks/>
              <a:stCxn id="209" idx="2"/>
              <a:endCxn id="219" idx="0"/>
            </p:cNvCxnSpPr>
            <p:nvPr/>
          </p:nvCxnSpPr>
          <p:spPr>
            <a:xfrm>
              <a:off x="4773781" y="2593200"/>
              <a:ext cx="447" cy="180000"/>
            </a:xfrm>
            <a:prstGeom prst="line">
              <a:avLst/>
            </a:prstGeom>
            <a:ln w="34925" cap="sq">
              <a:solidFill>
                <a:srgbClr val="CC401E"/>
              </a:solidFill>
              <a:miter lim="800000"/>
            </a:ln>
            <a:effectLst/>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184F1B0D-0F7C-2448-9763-23EAA7A545AB}"/>
                </a:ext>
              </a:extLst>
            </p:cNvPr>
            <p:cNvSpPr/>
            <p:nvPr/>
          </p:nvSpPr>
          <p:spPr>
            <a:xfrm>
              <a:off x="4542165" y="2773200"/>
              <a:ext cx="464125" cy="314365"/>
            </a:xfrm>
            <a:prstGeom prst="rect">
              <a:avLst/>
            </a:prstGeom>
            <a:solidFill>
              <a:srgbClr val="CC401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MTCA</a:t>
              </a:r>
            </a:p>
          </p:txBody>
        </p:sp>
      </p:grpSp>
      <p:grpSp>
        <p:nvGrpSpPr>
          <p:cNvPr id="123" name="Gruppieren 122"/>
          <p:cNvGrpSpPr/>
          <p:nvPr/>
        </p:nvGrpSpPr>
        <p:grpSpPr>
          <a:xfrm>
            <a:off x="3842564" y="2593200"/>
            <a:ext cx="458000" cy="494365"/>
            <a:chOff x="3873272" y="2593200"/>
            <a:chExt cx="458000" cy="494365"/>
          </a:xfrm>
          <a:effectLst>
            <a:outerShdw blurRad="50800" dist="25400" dir="2700000" algn="tl" rotWithShape="0">
              <a:prstClr val="black">
                <a:alpha val="56000"/>
              </a:prstClr>
            </a:outerShdw>
          </a:effectLst>
        </p:grpSpPr>
        <p:cxnSp>
          <p:nvCxnSpPr>
            <p:cNvPr id="220" name="Straight Connector 219">
              <a:extLst>
                <a:ext uri="{FF2B5EF4-FFF2-40B4-BE49-F238E27FC236}">
                  <a16:creationId xmlns:a16="http://schemas.microsoft.com/office/drawing/2014/main" id="{EF9AC6C9-6C9E-F941-9578-E56A5E3F50E8}"/>
                </a:ext>
              </a:extLst>
            </p:cNvPr>
            <p:cNvCxnSpPr>
              <a:cxnSpLocks/>
              <a:stCxn id="221" idx="2"/>
              <a:endCxn id="222" idx="0"/>
            </p:cNvCxnSpPr>
            <p:nvPr/>
          </p:nvCxnSpPr>
          <p:spPr>
            <a:xfrm flipH="1">
              <a:off x="4102272" y="2593200"/>
              <a:ext cx="1" cy="178223"/>
            </a:xfrm>
            <a:prstGeom prst="line">
              <a:avLst/>
            </a:prstGeom>
            <a:ln w="34925" cap="flat">
              <a:solidFill>
                <a:srgbClr val="AEBA00">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743463B0-ECDC-F245-ACFE-CCE8B6C9C1AA}"/>
                </a:ext>
              </a:extLst>
            </p:cNvPr>
            <p:cNvSpPr/>
            <p:nvPr/>
          </p:nvSpPr>
          <p:spPr>
            <a:xfrm>
              <a:off x="3873272" y="2771423"/>
              <a:ext cx="458000" cy="316142"/>
            </a:xfrm>
            <a:prstGeom prst="rect">
              <a:avLst/>
            </a:prstGeom>
            <a:solidFill>
              <a:srgbClr val="CC40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MTCA</a:t>
              </a:r>
            </a:p>
          </p:txBody>
        </p:sp>
      </p:grpSp>
      <p:sp>
        <p:nvSpPr>
          <p:cNvPr id="223" name="Rectangle 222">
            <a:extLst>
              <a:ext uri="{FF2B5EF4-FFF2-40B4-BE49-F238E27FC236}">
                <a16:creationId xmlns:a16="http://schemas.microsoft.com/office/drawing/2014/main" id="{D7E036E4-E702-AF4D-9100-AA97B962FCCC}"/>
              </a:ext>
            </a:extLst>
          </p:cNvPr>
          <p:cNvSpPr/>
          <p:nvPr/>
        </p:nvSpPr>
        <p:spPr>
          <a:xfrm>
            <a:off x="4526136" y="3151629"/>
            <a:ext cx="545418" cy="27727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IOC running</a:t>
            </a:r>
          </a:p>
          <a:p>
            <a:pPr algn="ctr"/>
            <a:r>
              <a:rPr lang="en-GB" sz="800" b="1" dirty="0">
                <a:effectLst>
                  <a:glow rad="25400">
                    <a:srgbClr val="001A26">
                      <a:alpha val="20000"/>
                    </a:srgbClr>
                  </a:glow>
                </a:effectLst>
              </a:rPr>
              <a:t>on MTCA</a:t>
            </a:r>
          </a:p>
        </p:txBody>
      </p:sp>
      <p:sp>
        <p:nvSpPr>
          <p:cNvPr id="224" name="Rectangle 223">
            <a:extLst>
              <a:ext uri="{FF2B5EF4-FFF2-40B4-BE49-F238E27FC236}">
                <a16:creationId xmlns:a16="http://schemas.microsoft.com/office/drawing/2014/main" id="{4E7129FD-0666-8743-8EDC-2340A1CCE359}"/>
              </a:ext>
            </a:extLst>
          </p:cNvPr>
          <p:cNvSpPr/>
          <p:nvPr/>
        </p:nvSpPr>
        <p:spPr>
          <a:xfrm>
            <a:off x="3737285" y="3152658"/>
            <a:ext cx="702058" cy="2731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IOC connecting</a:t>
            </a:r>
          </a:p>
          <a:p>
            <a:pPr algn="ctr"/>
            <a:r>
              <a:rPr lang="en-GB" sz="800" b="1" dirty="0">
                <a:effectLst>
                  <a:glow rad="25400">
                    <a:srgbClr val="001A26">
                      <a:alpha val="20000"/>
                    </a:srgbClr>
                  </a:glow>
                </a:effectLst>
              </a:rPr>
              <a:t>via Ethernet</a:t>
            </a:r>
          </a:p>
        </p:txBody>
      </p:sp>
      <p:cxnSp>
        <p:nvCxnSpPr>
          <p:cNvPr id="227" name="Straight Connector 226">
            <a:extLst>
              <a:ext uri="{FF2B5EF4-FFF2-40B4-BE49-F238E27FC236}">
                <a16:creationId xmlns:a16="http://schemas.microsoft.com/office/drawing/2014/main" id="{4759B95E-3D07-2F4E-B2C4-6D2F29A0389C}"/>
              </a:ext>
            </a:extLst>
          </p:cNvPr>
          <p:cNvCxnSpPr>
            <a:cxnSpLocks/>
            <a:stCxn id="228" idx="0"/>
          </p:cNvCxnSpPr>
          <p:nvPr/>
        </p:nvCxnSpPr>
        <p:spPr>
          <a:xfrm flipV="1">
            <a:off x="3385134" y="2322306"/>
            <a:ext cx="0" cy="211328"/>
          </a:xfrm>
          <a:prstGeom prst="line">
            <a:avLst/>
          </a:prstGeom>
          <a:ln w="34925" cap="flat">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5034942E-7FD4-0943-A449-7CC5B32056E6}"/>
              </a:ext>
            </a:extLst>
          </p:cNvPr>
          <p:cNvSpPr/>
          <p:nvPr/>
        </p:nvSpPr>
        <p:spPr>
          <a:xfrm>
            <a:off x="3149791" y="2533634"/>
            <a:ext cx="470685" cy="342162"/>
          </a:xfrm>
          <a:prstGeom prst="rect">
            <a:avLst/>
          </a:prstGeom>
          <a:solidFill>
            <a:srgbClr val="AEBA0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76200" sx="102000" sy="102000" algn="ctr" rotWithShape="0">
                    <a:prstClr val="black">
                      <a:alpha val="40000"/>
                    </a:prstClr>
                  </a:outerShdw>
                </a:effectLst>
              </a:rPr>
              <a:t>Click</a:t>
            </a:r>
          </a:p>
          <a:p>
            <a:pPr algn="ctr"/>
            <a:r>
              <a:rPr lang="en-GB" sz="800" b="1" dirty="0">
                <a:effectLst>
                  <a:glow rad="25400">
                    <a:srgbClr val="001A26">
                      <a:alpha val="20000"/>
                    </a:srgbClr>
                  </a:glow>
                  <a:outerShdw blurRad="76200" sx="102000" sy="102000" algn="ctr" rotWithShape="0">
                    <a:prstClr val="black">
                      <a:alpha val="40000"/>
                    </a:prstClr>
                  </a:outerShdw>
                </a:effectLst>
              </a:rPr>
              <a:t>to edit</a:t>
            </a:r>
          </a:p>
        </p:txBody>
      </p:sp>
      <p:sp>
        <p:nvSpPr>
          <p:cNvPr id="229" name="Rectangle 228">
            <a:extLst>
              <a:ext uri="{FF2B5EF4-FFF2-40B4-BE49-F238E27FC236}">
                <a16:creationId xmlns:a16="http://schemas.microsoft.com/office/drawing/2014/main" id="{F70A05A9-9E56-4048-B0A1-3A50A8E894DC}"/>
              </a:ext>
            </a:extLst>
          </p:cNvPr>
          <p:cNvSpPr/>
          <p:nvPr/>
        </p:nvSpPr>
        <p:spPr>
          <a:xfrm>
            <a:off x="5245696" y="3152196"/>
            <a:ext cx="491718" cy="2752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effectLst>
              </a:rPr>
              <a:t>Database</a:t>
            </a:r>
          </a:p>
          <a:p>
            <a:pPr algn="ctr"/>
            <a:r>
              <a:rPr lang="en-GB" sz="800" b="1" dirty="0">
                <a:effectLst>
                  <a:glow rad="25400">
                    <a:srgbClr val="001A26">
                      <a:alpha val="20000"/>
                    </a:srgbClr>
                  </a:glow>
                </a:effectLst>
              </a:rPr>
              <a:t>Service</a:t>
            </a:r>
          </a:p>
        </p:txBody>
      </p:sp>
      <p:grpSp>
        <p:nvGrpSpPr>
          <p:cNvPr id="118" name="Gruppieren 117"/>
          <p:cNvGrpSpPr/>
          <p:nvPr/>
        </p:nvGrpSpPr>
        <p:grpSpPr>
          <a:xfrm>
            <a:off x="4562588" y="2125590"/>
            <a:ext cx="472515" cy="467610"/>
            <a:chOff x="4537523" y="2125590"/>
            <a:chExt cx="472515" cy="467610"/>
          </a:xfrm>
          <a:effectLst>
            <a:outerShdw blurRad="50800" dist="25400" dir="2700000" algn="tl" rotWithShape="0">
              <a:prstClr val="black">
                <a:alpha val="56000"/>
              </a:prstClr>
            </a:outerShdw>
          </a:effectLst>
        </p:grpSpPr>
        <p:cxnSp>
          <p:nvCxnSpPr>
            <p:cNvPr id="231" name="Straight Connector 230">
              <a:extLst>
                <a:ext uri="{FF2B5EF4-FFF2-40B4-BE49-F238E27FC236}">
                  <a16:creationId xmlns:a16="http://schemas.microsoft.com/office/drawing/2014/main" id="{CA0ECB48-7228-2240-88C3-7B9112CC258C}"/>
                </a:ext>
              </a:extLst>
            </p:cNvPr>
            <p:cNvCxnSpPr>
              <a:cxnSpLocks/>
            </p:cNvCxnSpPr>
            <p:nvPr/>
          </p:nvCxnSpPr>
          <p:spPr>
            <a:xfrm flipV="1">
              <a:off x="4773780" y="2125590"/>
              <a:ext cx="1" cy="253317"/>
            </a:xfrm>
            <a:prstGeom prst="line">
              <a:avLst/>
            </a:prstGeom>
            <a:ln w="34925" cap="flat">
              <a:solidFill>
                <a:srgbClr val="AEBA00">
                  <a:alpha val="96000"/>
                </a:srgbClr>
              </a:solidFill>
              <a:miter lim="800000"/>
            </a:ln>
            <a:effectLst/>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4C15E450-B651-9A4B-96E6-EE672600979A}"/>
                </a:ext>
              </a:extLst>
            </p:cNvPr>
            <p:cNvSpPr/>
            <p:nvPr/>
          </p:nvSpPr>
          <p:spPr>
            <a:xfrm>
              <a:off x="4537523" y="2249340"/>
              <a:ext cx="472515" cy="343860"/>
            </a:xfrm>
            <a:prstGeom prst="rect">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GB" sz="800" b="1" dirty="0">
                  <a:effectLst>
                    <a:glow rad="25400">
                      <a:srgbClr val="001A26">
                        <a:alpha val="20000"/>
                      </a:srgbClr>
                    </a:glow>
                  </a:effectLst>
                </a:rPr>
                <a:t>EPICS</a:t>
              </a:r>
            </a:p>
            <a:p>
              <a:pPr algn="ctr"/>
              <a:r>
                <a:rPr lang="en-GB" sz="800" b="1" dirty="0">
                  <a:effectLst>
                    <a:glow rad="25400">
                      <a:srgbClr val="001A26">
                        <a:alpha val="20000"/>
                      </a:srgbClr>
                    </a:glow>
                  </a:effectLst>
                </a:rPr>
                <a:t>IOC</a:t>
              </a:r>
            </a:p>
          </p:txBody>
        </p:sp>
      </p:grpSp>
      <p:cxnSp>
        <p:nvCxnSpPr>
          <p:cNvPr id="230" name="Straight Connector 229">
            <a:extLst>
              <a:ext uri="{FF2B5EF4-FFF2-40B4-BE49-F238E27FC236}">
                <a16:creationId xmlns:a16="http://schemas.microsoft.com/office/drawing/2014/main" id="{C088AC6C-742F-9845-A0F9-7E5D70C8DEAD}"/>
              </a:ext>
            </a:extLst>
          </p:cNvPr>
          <p:cNvCxnSpPr>
            <a:cxnSpLocks/>
          </p:cNvCxnSpPr>
          <p:nvPr/>
        </p:nvCxnSpPr>
        <p:spPr>
          <a:xfrm>
            <a:off x="4071564" y="2125590"/>
            <a:ext cx="1" cy="253317"/>
          </a:xfrm>
          <a:prstGeom prst="line">
            <a:avLst/>
          </a:prstGeom>
          <a:ln w="34925" cap="flat">
            <a:solidFill>
              <a:srgbClr val="AEBA00">
                <a:alpha val="96000"/>
              </a:srgbClr>
            </a:solidFill>
            <a:miter lim="800000"/>
          </a:ln>
          <a:effectLst>
            <a:outerShdw blurRad="50800" dist="25400" dir="2700000" algn="tl" rotWithShape="0">
              <a:prstClr val="black">
                <a:alpha val="56000"/>
              </a:prstClr>
            </a:outerShdw>
          </a:effectLst>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0B5CCC74-3089-DB45-A34A-81E30D7ED040}"/>
              </a:ext>
            </a:extLst>
          </p:cNvPr>
          <p:cNvSpPr/>
          <p:nvPr/>
        </p:nvSpPr>
        <p:spPr>
          <a:xfrm>
            <a:off x="3836222" y="2251038"/>
            <a:ext cx="470685" cy="342162"/>
          </a:xfrm>
          <a:prstGeom prst="rect">
            <a:avLst/>
          </a:prstGeom>
          <a:solidFill>
            <a:srgbClr val="AEBA00"/>
          </a:solidFill>
          <a:ln>
            <a:noFill/>
          </a:ln>
          <a:effectLst>
            <a:outerShdw blurRad="50800" dist="25400" dir="2700000" algn="tl"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sz="800" b="1" dirty="0">
                <a:effectLst>
                  <a:glow rad="25400">
                    <a:srgbClr val="001A26">
                      <a:alpha val="20000"/>
                    </a:srgbClr>
                  </a:glow>
                  <a:outerShdw blurRad="76200" sx="102000" sy="102000" algn="ctr" rotWithShape="0">
                    <a:prstClr val="black">
                      <a:alpha val="40000"/>
                    </a:prstClr>
                  </a:outerShdw>
                </a:effectLst>
              </a:rPr>
              <a:t>EPICS</a:t>
            </a:r>
          </a:p>
          <a:p>
            <a:pPr algn="ctr"/>
            <a:r>
              <a:rPr lang="en-GB" sz="800" b="1" dirty="0">
                <a:effectLst>
                  <a:glow rad="25400">
                    <a:srgbClr val="001A26">
                      <a:alpha val="20000"/>
                    </a:srgbClr>
                  </a:glow>
                  <a:outerShdw blurRad="76200" sx="102000" sy="102000" algn="ctr" rotWithShape="0">
                    <a:prstClr val="black">
                      <a:alpha val="40000"/>
                    </a:prstClr>
                  </a:outerShdw>
                </a:effectLst>
              </a:rPr>
              <a:t>IOC</a:t>
            </a:r>
          </a:p>
        </p:txBody>
      </p:sp>
      <p:grpSp>
        <p:nvGrpSpPr>
          <p:cNvPr id="137" name="Gruppieren 136"/>
          <p:cNvGrpSpPr/>
          <p:nvPr/>
        </p:nvGrpSpPr>
        <p:grpSpPr>
          <a:xfrm>
            <a:off x="5278476" y="2243345"/>
            <a:ext cx="431624" cy="788072"/>
            <a:chOff x="5245492" y="1150083"/>
            <a:chExt cx="431624" cy="788072"/>
          </a:xfrm>
          <a:effectLst>
            <a:outerShdw blurRad="50800" dist="25400" dir="2700000" algn="tl" rotWithShape="0">
              <a:prstClr val="black">
                <a:alpha val="56000"/>
              </a:prstClr>
            </a:outerShdw>
          </a:effectLst>
        </p:grpSpPr>
        <p:sp>
          <p:nvSpPr>
            <p:cNvPr id="85" name="Rectangle 84">
              <a:extLst>
                <a:ext uri="{FF2B5EF4-FFF2-40B4-BE49-F238E27FC236}">
                  <a16:creationId xmlns:a16="http://schemas.microsoft.com/office/drawing/2014/main" id="{DEB57E3F-1F84-0B42-85E4-523E80FB30F9}"/>
                </a:ext>
              </a:extLst>
            </p:cNvPr>
            <p:cNvSpPr/>
            <p:nvPr/>
          </p:nvSpPr>
          <p:spPr>
            <a:xfrm>
              <a:off x="5245492" y="1150083"/>
              <a:ext cx="431624" cy="612939"/>
            </a:xfrm>
            <a:prstGeom prst="rect">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nchorCtr="0"/>
            <a:lstStyle/>
            <a:p>
              <a:pPr algn="ctr"/>
              <a:r>
                <a:rPr lang="en-GB" sz="800" b="1" dirty="0">
                  <a:effectLst>
                    <a:glow rad="25400">
                      <a:srgbClr val="001A26">
                        <a:alpha val="20000"/>
                      </a:srgbClr>
                    </a:glow>
                  </a:effectLst>
                </a:rPr>
                <a:t>Click to</a:t>
              </a:r>
            </a:p>
            <a:p>
              <a:pPr algn="ctr"/>
              <a:r>
                <a:rPr lang="en-GB" sz="800" b="1" dirty="0">
                  <a:effectLst>
                    <a:glow rad="25400">
                      <a:srgbClr val="001A26">
                        <a:alpha val="20000"/>
                      </a:srgbClr>
                    </a:glow>
                  </a:effectLst>
                </a:rPr>
                <a:t> edit</a:t>
              </a:r>
            </a:p>
          </p:txBody>
        </p:sp>
        <p:pic>
          <p:nvPicPr>
            <p:cNvPr id="226" name="Picture 225">
              <a:extLst>
                <a:ext uri="{FF2B5EF4-FFF2-40B4-BE49-F238E27FC236}">
                  <a16:creationId xmlns:a16="http://schemas.microsoft.com/office/drawing/2014/main" id="{45483116-C03B-C84A-8DD1-27FDDDB229F0}"/>
                </a:ext>
              </a:extLst>
            </p:cNvPr>
            <p:cNvPicPr>
              <a:picLocks noChangeAspect="1"/>
            </p:cNvPicPr>
            <p:nvPr/>
          </p:nvPicPr>
          <p:blipFill>
            <a:blip r:embed="rId22" cstate="print">
              <a:lum bright="100000"/>
              <a:extLst>
                <a:ext uri="{28A0092B-C50C-407E-A947-70E740481C1C}">
                  <a14:useLocalDpi xmlns:a14="http://schemas.microsoft.com/office/drawing/2010/main" val="0"/>
                </a:ext>
              </a:extLst>
            </a:blip>
            <a:stretch>
              <a:fillRect/>
            </a:stretch>
          </p:blipFill>
          <p:spPr>
            <a:xfrm>
              <a:off x="5366988" y="1215251"/>
              <a:ext cx="183165" cy="217903"/>
            </a:xfrm>
            <a:prstGeom prst="rect">
              <a:avLst/>
            </a:prstGeom>
            <a:noFill/>
          </p:spPr>
        </p:pic>
        <p:cxnSp>
          <p:nvCxnSpPr>
            <p:cNvPr id="217" name="Straight Connector 98">
              <a:extLst>
                <a:ext uri="{FF2B5EF4-FFF2-40B4-BE49-F238E27FC236}">
                  <a16:creationId xmlns:a16="http://schemas.microsoft.com/office/drawing/2014/main" id="{2FD58432-A94C-5847-9E92-72AF1C24BD53}"/>
                </a:ext>
              </a:extLst>
            </p:cNvPr>
            <p:cNvCxnSpPr>
              <a:cxnSpLocks/>
            </p:cNvCxnSpPr>
            <p:nvPr/>
          </p:nvCxnSpPr>
          <p:spPr>
            <a:xfrm>
              <a:off x="5458571" y="1758155"/>
              <a:ext cx="0" cy="180000"/>
            </a:xfrm>
            <a:prstGeom prst="line">
              <a:avLst/>
            </a:prstGeom>
            <a:ln w="34925" cap="sq">
              <a:solidFill>
                <a:srgbClr val="AEBA00">
                  <a:alpha val="96000"/>
                </a:srgbClr>
              </a:solidFill>
              <a:miter lim="800000"/>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246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534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0" name="Straight Connector 159">
            <a:extLst>
              <a:ext uri="{FF2B5EF4-FFF2-40B4-BE49-F238E27FC236}">
                <a16:creationId xmlns:a16="http://schemas.microsoft.com/office/drawing/2014/main" id="{7732C88A-1862-9C47-A105-ED93A48683D3}"/>
              </a:ext>
            </a:extLst>
          </p:cNvPr>
          <p:cNvCxnSpPr>
            <a:cxnSpLocks/>
          </p:cNvCxnSpPr>
          <p:nvPr/>
        </p:nvCxnSpPr>
        <p:spPr>
          <a:xfrm>
            <a:off x="9033865" y="3428907"/>
            <a:ext cx="1" cy="506380"/>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541FC78-2912-DC48-B864-B6501EF7767A}"/>
              </a:ext>
            </a:extLst>
          </p:cNvPr>
          <p:cNvCxnSpPr>
            <a:cxnSpLocks/>
            <a:stCxn id="80" idx="2"/>
          </p:cNvCxnSpPr>
          <p:nvPr/>
        </p:nvCxnSpPr>
        <p:spPr>
          <a:xfrm flipH="1">
            <a:off x="6694951" y="3432082"/>
            <a:ext cx="3718" cy="836236"/>
          </a:xfrm>
          <a:prstGeom prst="line">
            <a:avLst/>
          </a:prstGeom>
          <a:ln w="34925" cap="sq">
            <a:solidFill>
              <a:srgbClr val="CC401E"/>
            </a:solidFill>
            <a:miter lim="800000"/>
          </a:ln>
          <a:effectLst/>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8693771-088C-AD48-AA10-7E6B6712E304}"/>
              </a:ext>
            </a:extLst>
          </p:cNvPr>
          <p:cNvCxnSpPr>
            <a:cxnSpLocks/>
            <a:stCxn id="82" idx="2"/>
          </p:cNvCxnSpPr>
          <p:nvPr/>
        </p:nvCxnSpPr>
        <p:spPr>
          <a:xfrm>
            <a:off x="7550335" y="3428908"/>
            <a:ext cx="0" cy="823271"/>
          </a:xfrm>
          <a:prstGeom prst="line">
            <a:avLst/>
          </a:prstGeom>
          <a:ln w="34925" cap="sq">
            <a:solidFill>
              <a:srgbClr val="CC401E"/>
            </a:solidFill>
            <a:miter lim="800000"/>
          </a:ln>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15EE94C-6E1A-CF47-91E8-49D0C7C2D695}"/>
              </a:ext>
            </a:extLst>
          </p:cNvPr>
          <p:cNvSpPr txBox="1"/>
          <p:nvPr/>
        </p:nvSpPr>
        <p:spPr>
          <a:xfrm>
            <a:off x="157994" y="200103"/>
            <a:ext cx="7512483" cy="538609"/>
          </a:xfrm>
          <a:prstGeom prst="rect">
            <a:avLst/>
          </a:prstGeom>
          <a:noFill/>
        </p:spPr>
        <p:txBody>
          <a:bodyPr wrap="square" rtlCol="0">
            <a:spAutoFit/>
          </a:bodyPr>
          <a:lstStyle/>
          <a:p>
            <a:r>
              <a:rPr lang="de-DE" sz="2900" dirty="0">
                <a:solidFill>
                  <a:schemeClr val="bg1"/>
                </a:solidFill>
                <a:latin typeface="+mj-lt"/>
              </a:rPr>
              <a:t>Layer Architecture of the ESS Control Systems</a:t>
            </a:r>
            <a:endParaRPr lang="en-US" sz="2900" dirty="0">
              <a:solidFill>
                <a:schemeClr val="bg1"/>
              </a:solidFill>
              <a:latin typeface="+mj-lt"/>
            </a:endParaRPr>
          </a:p>
        </p:txBody>
      </p:sp>
      <p:grpSp>
        <p:nvGrpSpPr>
          <p:cNvPr id="276" name="Group 275">
            <a:extLst>
              <a:ext uri="{FF2B5EF4-FFF2-40B4-BE49-F238E27FC236}">
                <a16:creationId xmlns:a16="http://schemas.microsoft.com/office/drawing/2014/main" id="{77DC2BAE-80B1-0D42-8D05-912B2CED4CFE}"/>
              </a:ext>
            </a:extLst>
          </p:cNvPr>
          <p:cNvGrpSpPr/>
          <p:nvPr/>
        </p:nvGrpSpPr>
        <p:grpSpPr>
          <a:xfrm>
            <a:off x="5262468" y="1085102"/>
            <a:ext cx="1384466" cy="691341"/>
            <a:chOff x="3636108" y="1091925"/>
            <a:chExt cx="1384466" cy="691341"/>
          </a:xfrm>
        </p:grpSpPr>
        <p:pic>
          <p:nvPicPr>
            <p:cNvPr id="12" name="Picture 11">
              <a:extLst>
                <a:ext uri="{FF2B5EF4-FFF2-40B4-BE49-F238E27FC236}">
                  <a16:creationId xmlns:a16="http://schemas.microsoft.com/office/drawing/2014/main" id="{71E53CE2-D669-F046-9B2A-DC30E2CE3C7C}"/>
                </a:ext>
              </a:extLst>
            </p:cNvPr>
            <p:cNvPicPr>
              <a:picLocks noChangeAspect="1"/>
            </p:cNvPicPr>
            <p:nvPr/>
          </p:nvPicPr>
          <p:blipFill>
            <a:blip r:embed="rId2"/>
            <a:stretch>
              <a:fillRect/>
            </a:stretch>
          </p:blipFill>
          <p:spPr>
            <a:xfrm>
              <a:off x="3965257" y="1091925"/>
              <a:ext cx="726168" cy="493077"/>
            </a:xfrm>
            <a:prstGeom prst="rect">
              <a:avLst/>
            </a:prstGeom>
          </p:spPr>
        </p:pic>
        <p:sp>
          <p:nvSpPr>
            <p:cNvPr id="14" name="TextBox 13">
              <a:extLst>
                <a:ext uri="{FF2B5EF4-FFF2-40B4-BE49-F238E27FC236}">
                  <a16:creationId xmlns:a16="http://schemas.microsoft.com/office/drawing/2014/main" id="{A6F4BA7D-C500-E044-9E6A-11BBEC4C09A1}"/>
                </a:ext>
              </a:extLst>
            </p:cNvPr>
            <p:cNvSpPr txBox="1"/>
            <p:nvPr/>
          </p:nvSpPr>
          <p:spPr>
            <a:xfrm>
              <a:off x="3636108" y="1552434"/>
              <a:ext cx="1384466" cy="230832"/>
            </a:xfrm>
            <a:prstGeom prst="rect">
              <a:avLst/>
            </a:prstGeom>
            <a:noFill/>
          </p:spPr>
          <p:txBody>
            <a:bodyPr wrap="square" rtlCol="0">
              <a:spAutoFit/>
            </a:bodyPr>
            <a:lstStyle/>
            <a:p>
              <a:pPr algn="ctr"/>
              <a:r>
                <a:rPr lang="en-GB" sz="900" b="1" dirty="0">
                  <a:solidFill>
                    <a:schemeClr val="bg1"/>
                  </a:solidFill>
                </a:rPr>
                <a:t>ESS Main Control Room</a:t>
              </a:r>
            </a:p>
          </p:txBody>
        </p:sp>
      </p:grpSp>
      <p:grpSp>
        <p:nvGrpSpPr>
          <p:cNvPr id="275" name="Group 274">
            <a:extLst>
              <a:ext uri="{FF2B5EF4-FFF2-40B4-BE49-F238E27FC236}">
                <a16:creationId xmlns:a16="http://schemas.microsoft.com/office/drawing/2014/main" id="{DBBA004E-405E-144A-AE2A-12312C488A92}"/>
              </a:ext>
            </a:extLst>
          </p:cNvPr>
          <p:cNvGrpSpPr/>
          <p:nvPr/>
        </p:nvGrpSpPr>
        <p:grpSpPr>
          <a:xfrm>
            <a:off x="7292582" y="1329479"/>
            <a:ext cx="1450452" cy="445623"/>
            <a:chOff x="5421702" y="1336302"/>
            <a:chExt cx="1450452" cy="445623"/>
          </a:xfrm>
        </p:grpSpPr>
        <p:pic>
          <p:nvPicPr>
            <p:cNvPr id="11" name="Picture 10">
              <a:extLst>
                <a:ext uri="{FF2B5EF4-FFF2-40B4-BE49-F238E27FC236}">
                  <a16:creationId xmlns:a16="http://schemas.microsoft.com/office/drawing/2014/main" id="{0A55BD0D-CBB5-E442-8CCC-6B15722D3929}"/>
                </a:ext>
              </a:extLst>
            </p:cNvPr>
            <p:cNvPicPr>
              <a:picLocks noChangeAspect="1"/>
            </p:cNvPicPr>
            <p:nvPr/>
          </p:nvPicPr>
          <p:blipFill>
            <a:blip r:embed="rId3"/>
            <a:stretch>
              <a:fillRect/>
            </a:stretch>
          </p:blipFill>
          <p:spPr>
            <a:xfrm>
              <a:off x="5829943" y="1336302"/>
              <a:ext cx="633970" cy="246615"/>
            </a:xfrm>
            <a:prstGeom prst="rect">
              <a:avLst/>
            </a:prstGeom>
          </p:spPr>
        </p:pic>
        <p:sp>
          <p:nvSpPr>
            <p:cNvPr id="15" name="TextBox 14">
              <a:extLst>
                <a:ext uri="{FF2B5EF4-FFF2-40B4-BE49-F238E27FC236}">
                  <a16:creationId xmlns:a16="http://schemas.microsoft.com/office/drawing/2014/main" id="{CA5819C2-6421-BD4B-86DD-574C499B18A5}"/>
                </a:ext>
              </a:extLst>
            </p:cNvPr>
            <p:cNvSpPr txBox="1"/>
            <p:nvPr/>
          </p:nvSpPr>
          <p:spPr>
            <a:xfrm>
              <a:off x="5421702" y="1551093"/>
              <a:ext cx="1450452" cy="230832"/>
            </a:xfrm>
            <a:prstGeom prst="rect">
              <a:avLst/>
            </a:prstGeom>
            <a:noFill/>
          </p:spPr>
          <p:txBody>
            <a:bodyPr wrap="square" rtlCol="0">
              <a:spAutoFit/>
            </a:bodyPr>
            <a:lstStyle/>
            <a:p>
              <a:pPr algn="ctr"/>
              <a:r>
                <a:rPr lang="en-GB" sz="900" b="1" dirty="0">
                  <a:solidFill>
                    <a:schemeClr val="bg1"/>
                  </a:solidFill>
                </a:rPr>
                <a:t>Experiment workstations</a:t>
              </a:r>
            </a:p>
          </p:txBody>
        </p:sp>
      </p:grpSp>
      <p:grpSp>
        <p:nvGrpSpPr>
          <p:cNvPr id="274" name="Group 273">
            <a:extLst>
              <a:ext uri="{FF2B5EF4-FFF2-40B4-BE49-F238E27FC236}">
                <a16:creationId xmlns:a16="http://schemas.microsoft.com/office/drawing/2014/main" id="{DBECE0BF-B20B-5E47-93B2-93EDC2E59174}"/>
              </a:ext>
            </a:extLst>
          </p:cNvPr>
          <p:cNvGrpSpPr/>
          <p:nvPr/>
        </p:nvGrpSpPr>
        <p:grpSpPr>
          <a:xfrm>
            <a:off x="9464924" y="1305958"/>
            <a:ext cx="1367360" cy="468795"/>
            <a:chOff x="7604186" y="1312781"/>
            <a:chExt cx="1367360" cy="468795"/>
          </a:xfrm>
        </p:grpSpPr>
        <p:pic>
          <p:nvPicPr>
            <p:cNvPr id="13" name="Picture 12">
              <a:extLst>
                <a:ext uri="{FF2B5EF4-FFF2-40B4-BE49-F238E27FC236}">
                  <a16:creationId xmlns:a16="http://schemas.microsoft.com/office/drawing/2014/main" id="{89ACCC57-E926-1348-B99A-32DFD62E2C55}"/>
                </a:ext>
              </a:extLst>
            </p:cNvPr>
            <p:cNvPicPr>
              <a:picLocks noChangeAspect="1"/>
            </p:cNvPicPr>
            <p:nvPr/>
          </p:nvPicPr>
          <p:blipFill>
            <a:blip r:embed="rId4"/>
            <a:stretch>
              <a:fillRect/>
            </a:stretch>
          </p:blipFill>
          <p:spPr>
            <a:xfrm>
              <a:off x="7923402" y="1312781"/>
              <a:ext cx="728926" cy="273529"/>
            </a:xfrm>
            <a:prstGeom prst="rect">
              <a:avLst/>
            </a:prstGeom>
          </p:spPr>
        </p:pic>
        <p:sp>
          <p:nvSpPr>
            <p:cNvPr id="16" name="TextBox 15">
              <a:extLst>
                <a:ext uri="{FF2B5EF4-FFF2-40B4-BE49-F238E27FC236}">
                  <a16:creationId xmlns:a16="http://schemas.microsoft.com/office/drawing/2014/main" id="{5195B613-1D93-094E-93FD-EF1BFE0F91BB}"/>
                </a:ext>
              </a:extLst>
            </p:cNvPr>
            <p:cNvSpPr txBox="1"/>
            <p:nvPr/>
          </p:nvSpPr>
          <p:spPr>
            <a:xfrm>
              <a:off x="7604186" y="1550744"/>
              <a:ext cx="1367360" cy="230832"/>
            </a:xfrm>
            <a:prstGeom prst="rect">
              <a:avLst/>
            </a:prstGeom>
            <a:noFill/>
          </p:spPr>
          <p:txBody>
            <a:bodyPr wrap="square" rtlCol="0">
              <a:spAutoFit/>
            </a:bodyPr>
            <a:lstStyle/>
            <a:p>
              <a:pPr algn="ctr"/>
              <a:r>
                <a:rPr lang="en-GB" sz="900" b="1" dirty="0">
                  <a:solidFill>
                    <a:schemeClr val="bg1"/>
                  </a:solidFill>
                </a:rPr>
                <a:t>other human interfaces</a:t>
              </a:r>
            </a:p>
          </p:txBody>
        </p:sp>
      </p:grpSp>
      <p:sp>
        <p:nvSpPr>
          <p:cNvPr id="17" name="TextBox 16">
            <a:extLst>
              <a:ext uri="{FF2B5EF4-FFF2-40B4-BE49-F238E27FC236}">
                <a16:creationId xmlns:a16="http://schemas.microsoft.com/office/drawing/2014/main" id="{D56817E3-31AD-6B49-90D1-9EA11650B213}"/>
              </a:ext>
            </a:extLst>
          </p:cNvPr>
          <p:cNvSpPr txBox="1"/>
          <p:nvPr/>
        </p:nvSpPr>
        <p:spPr>
          <a:xfrm>
            <a:off x="10788726" y="2647410"/>
            <a:ext cx="1172383" cy="230832"/>
          </a:xfrm>
          <a:prstGeom prst="rect">
            <a:avLst/>
          </a:prstGeom>
          <a:noFill/>
          <a:effectLst>
            <a:outerShdw blurRad="50800" dist="25400" dir="2700000" algn="ctr" rotWithShape="0">
              <a:srgbClr val="06141B">
                <a:alpha val="56000"/>
              </a:srgbClr>
            </a:outerShdw>
          </a:effectLst>
        </p:spPr>
        <p:txBody>
          <a:bodyPr wrap="square" rtlCol="0">
            <a:spAutoFit/>
          </a:bodyPr>
          <a:lstStyle/>
          <a:p>
            <a:pPr algn="r"/>
            <a:r>
              <a:rPr lang="en-GB" sz="900" dirty="0">
                <a:solidFill>
                  <a:schemeClr val="bg1"/>
                </a:solidFill>
              </a:rPr>
              <a:t>EPICS</a:t>
            </a:r>
          </a:p>
        </p:txBody>
      </p:sp>
      <p:sp>
        <p:nvSpPr>
          <p:cNvPr id="18" name="TextBox 17">
            <a:extLst>
              <a:ext uri="{FF2B5EF4-FFF2-40B4-BE49-F238E27FC236}">
                <a16:creationId xmlns:a16="http://schemas.microsoft.com/office/drawing/2014/main" id="{C4FA1284-1B77-DF4C-892F-31644B116A02}"/>
              </a:ext>
            </a:extLst>
          </p:cNvPr>
          <p:cNvSpPr txBox="1"/>
          <p:nvPr/>
        </p:nvSpPr>
        <p:spPr>
          <a:xfrm>
            <a:off x="10788726" y="3325449"/>
            <a:ext cx="1172381" cy="230832"/>
          </a:xfrm>
          <a:prstGeom prst="rect">
            <a:avLst/>
          </a:prstGeom>
          <a:noFill/>
          <a:effectLst>
            <a:outerShdw blurRad="50800" dist="25400" dir="2700000" algn="ctr" rotWithShape="0">
              <a:srgbClr val="06141B">
                <a:alpha val="56000"/>
              </a:srgbClr>
            </a:outerShdw>
          </a:effectLst>
        </p:spPr>
        <p:txBody>
          <a:bodyPr wrap="square" rtlCol="0">
            <a:spAutoFit/>
          </a:bodyPr>
          <a:lstStyle/>
          <a:p>
            <a:pPr algn="r"/>
            <a:r>
              <a:rPr lang="en-GB" sz="900" dirty="0">
                <a:solidFill>
                  <a:schemeClr val="bg1"/>
                </a:solidFill>
              </a:rPr>
              <a:t>Timing System</a:t>
            </a:r>
          </a:p>
        </p:txBody>
      </p:sp>
      <p:cxnSp>
        <p:nvCxnSpPr>
          <p:cNvPr id="19" name="Straight Connector 18">
            <a:extLst>
              <a:ext uri="{FF2B5EF4-FFF2-40B4-BE49-F238E27FC236}">
                <a16:creationId xmlns:a16="http://schemas.microsoft.com/office/drawing/2014/main" id="{0BB7B450-AB14-CE48-934A-B3D00DE8A05E}"/>
              </a:ext>
            </a:extLst>
          </p:cNvPr>
          <p:cNvCxnSpPr>
            <a:cxnSpLocks/>
          </p:cNvCxnSpPr>
          <p:nvPr/>
        </p:nvCxnSpPr>
        <p:spPr>
          <a:xfrm>
            <a:off x="5241196" y="2905410"/>
            <a:ext cx="0" cy="326740"/>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1ADC07-BCEC-234F-B645-05C8B5236F1A}"/>
              </a:ext>
            </a:extLst>
          </p:cNvPr>
          <p:cNvCxnSpPr>
            <a:cxnSpLocks/>
          </p:cNvCxnSpPr>
          <p:nvPr/>
        </p:nvCxnSpPr>
        <p:spPr>
          <a:xfrm>
            <a:off x="5241212" y="3264112"/>
            <a:ext cx="0" cy="1005227"/>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C42EAF-C81E-5042-96CE-E48C10FCDA6D}"/>
              </a:ext>
            </a:extLst>
          </p:cNvPr>
          <p:cNvSpPr txBox="1"/>
          <p:nvPr/>
        </p:nvSpPr>
        <p:spPr>
          <a:xfrm>
            <a:off x="10788727" y="4535942"/>
            <a:ext cx="1170986" cy="230832"/>
          </a:xfrm>
          <a:prstGeom prst="rect">
            <a:avLst/>
          </a:prstGeom>
          <a:noFill/>
          <a:effectLst>
            <a:outerShdw blurRad="50800" dist="25400" dir="2700000" algn="ctr" rotWithShape="0">
              <a:srgbClr val="06141B">
                <a:alpha val="56000"/>
              </a:srgbClr>
            </a:outerShdw>
          </a:effectLst>
        </p:spPr>
        <p:txBody>
          <a:bodyPr wrap="square" rtlCol="0">
            <a:spAutoFit/>
          </a:bodyPr>
          <a:lstStyle/>
          <a:p>
            <a:pPr algn="r"/>
            <a:r>
              <a:rPr lang="en-GB" sz="900" dirty="0">
                <a:solidFill>
                  <a:schemeClr val="bg1"/>
                </a:solidFill>
              </a:rPr>
              <a:t>Fieldbus</a:t>
            </a:r>
          </a:p>
        </p:txBody>
      </p:sp>
      <p:cxnSp>
        <p:nvCxnSpPr>
          <p:cNvPr id="23" name="Straight Connector 22">
            <a:extLst>
              <a:ext uri="{FF2B5EF4-FFF2-40B4-BE49-F238E27FC236}">
                <a16:creationId xmlns:a16="http://schemas.microsoft.com/office/drawing/2014/main" id="{E915B600-1255-554D-93D4-55803D66073F}"/>
              </a:ext>
            </a:extLst>
          </p:cNvPr>
          <p:cNvCxnSpPr>
            <a:cxnSpLocks/>
          </p:cNvCxnSpPr>
          <p:nvPr/>
        </p:nvCxnSpPr>
        <p:spPr>
          <a:xfrm>
            <a:off x="6329847" y="2534291"/>
            <a:ext cx="0" cy="291394"/>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ECC973B-8801-924F-9B6D-54A6C9AD62C5}"/>
              </a:ext>
            </a:extLst>
          </p:cNvPr>
          <p:cNvCxnSpPr>
            <a:cxnSpLocks/>
          </p:cNvCxnSpPr>
          <p:nvPr/>
        </p:nvCxnSpPr>
        <p:spPr>
          <a:xfrm>
            <a:off x="4642168" y="4643403"/>
            <a:ext cx="0" cy="206688"/>
          </a:xfrm>
          <a:prstGeom prst="line">
            <a:avLst/>
          </a:prstGeom>
          <a:ln w="34925" cap="sq">
            <a:solidFill>
              <a:srgbClr val="683699">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2C146C-831F-AE43-95CD-D422FBF12F50}"/>
              </a:ext>
            </a:extLst>
          </p:cNvPr>
          <p:cNvCxnSpPr>
            <a:cxnSpLocks/>
            <a:stCxn id="93" idx="2"/>
          </p:cNvCxnSpPr>
          <p:nvPr/>
        </p:nvCxnSpPr>
        <p:spPr>
          <a:xfrm>
            <a:off x="5268473" y="4689567"/>
            <a:ext cx="0" cy="160524"/>
          </a:xfrm>
          <a:prstGeom prst="line">
            <a:avLst/>
          </a:prstGeom>
          <a:ln w="34925" cap="sq">
            <a:solidFill>
              <a:srgbClr val="683699">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3AF068-57CC-E048-81E7-EC979A6A16E1}"/>
              </a:ext>
            </a:extLst>
          </p:cNvPr>
          <p:cNvCxnSpPr>
            <a:cxnSpLocks/>
          </p:cNvCxnSpPr>
          <p:nvPr/>
        </p:nvCxnSpPr>
        <p:spPr>
          <a:xfrm>
            <a:off x="5032546" y="5422781"/>
            <a:ext cx="0" cy="564610"/>
          </a:xfrm>
          <a:prstGeom prst="line">
            <a:avLst/>
          </a:prstGeom>
          <a:ln w="34925" cap="flat">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B3B2BE4-A213-B246-87B3-E1B725B5FCBD}"/>
              </a:ext>
            </a:extLst>
          </p:cNvPr>
          <p:cNvSpPr txBox="1"/>
          <p:nvPr/>
        </p:nvSpPr>
        <p:spPr>
          <a:xfrm>
            <a:off x="10788726" y="4069377"/>
            <a:ext cx="1170985" cy="369332"/>
          </a:xfrm>
          <a:prstGeom prst="rect">
            <a:avLst/>
          </a:prstGeom>
          <a:noFill/>
          <a:effectLst>
            <a:outerShdw blurRad="50800" dist="25400" dir="2700000" algn="ctr" rotWithShape="0">
              <a:srgbClr val="06141B">
                <a:alpha val="56000"/>
              </a:srgbClr>
            </a:outerShdw>
          </a:effectLst>
        </p:spPr>
        <p:txBody>
          <a:bodyPr wrap="square" rtlCol="0">
            <a:spAutoFit/>
          </a:bodyPr>
          <a:lstStyle/>
          <a:p>
            <a:pPr algn="r"/>
            <a:r>
              <a:rPr lang="en-GB" sz="900" dirty="0">
                <a:solidFill>
                  <a:schemeClr val="bg1"/>
                </a:solidFill>
              </a:rPr>
              <a:t>Personnel Safety Systems</a:t>
            </a:r>
          </a:p>
        </p:txBody>
      </p:sp>
      <p:cxnSp>
        <p:nvCxnSpPr>
          <p:cNvPr id="29" name="Straight Connector 28">
            <a:extLst>
              <a:ext uri="{FF2B5EF4-FFF2-40B4-BE49-F238E27FC236}">
                <a16:creationId xmlns:a16="http://schemas.microsoft.com/office/drawing/2014/main" id="{D792AB75-0F91-3645-A073-798101AA93EB}"/>
              </a:ext>
            </a:extLst>
          </p:cNvPr>
          <p:cNvCxnSpPr>
            <a:cxnSpLocks/>
          </p:cNvCxnSpPr>
          <p:nvPr/>
        </p:nvCxnSpPr>
        <p:spPr>
          <a:xfrm>
            <a:off x="10886082" y="4433138"/>
            <a:ext cx="994428" cy="0"/>
          </a:xfrm>
          <a:prstGeom prst="line">
            <a:avLst/>
          </a:prstGeom>
          <a:ln w="63500" cap="sq">
            <a:solidFill>
              <a:srgbClr val="DE6A04"/>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grpSp>
        <p:nvGrpSpPr>
          <p:cNvPr id="264" name="Group 263">
            <a:extLst>
              <a:ext uri="{FF2B5EF4-FFF2-40B4-BE49-F238E27FC236}">
                <a16:creationId xmlns:a16="http://schemas.microsoft.com/office/drawing/2014/main" id="{9A2D9496-7226-2246-8217-2B8E40C050D8}"/>
              </a:ext>
            </a:extLst>
          </p:cNvPr>
          <p:cNvGrpSpPr/>
          <p:nvPr/>
        </p:nvGrpSpPr>
        <p:grpSpPr>
          <a:xfrm>
            <a:off x="3956769" y="6434205"/>
            <a:ext cx="595086" cy="216538"/>
            <a:chOff x="2834929" y="6410453"/>
            <a:chExt cx="595086" cy="216538"/>
          </a:xfrm>
          <a:effectLst>
            <a:outerShdw blurRad="50800" dist="25400" dir="2700000" algn="ctr" rotWithShape="0">
              <a:srgbClr val="06141B">
                <a:alpha val="56000"/>
              </a:srgbClr>
            </a:outerShdw>
          </a:effectLst>
        </p:grpSpPr>
        <p:pic>
          <p:nvPicPr>
            <p:cNvPr id="32" name="Picture 31">
              <a:extLst>
                <a:ext uri="{FF2B5EF4-FFF2-40B4-BE49-F238E27FC236}">
                  <a16:creationId xmlns:a16="http://schemas.microsoft.com/office/drawing/2014/main" id="{8DAC3033-4428-E844-94D3-22FAAF2EC4A6}"/>
                </a:ext>
              </a:extLst>
            </p:cNvPr>
            <p:cNvPicPr>
              <a:picLocks noChangeAspect="1"/>
            </p:cNvPicPr>
            <p:nvPr/>
          </p:nvPicPr>
          <p:blipFill>
            <a:blip r:embed="rId5"/>
            <a:stretch>
              <a:fillRect/>
            </a:stretch>
          </p:blipFill>
          <p:spPr>
            <a:xfrm>
              <a:off x="2859386" y="6410453"/>
              <a:ext cx="545893" cy="216000"/>
            </a:xfrm>
            <a:prstGeom prst="rect">
              <a:avLst/>
            </a:prstGeom>
            <a:effectLst>
              <a:outerShdw blurRad="152400" dist="152400" dir="2700000" algn="tl" rotWithShape="0">
                <a:prstClr val="black">
                  <a:alpha val="30000"/>
                </a:prstClr>
              </a:outerShdw>
            </a:effectLst>
          </p:spPr>
        </p:pic>
        <p:sp>
          <p:nvSpPr>
            <p:cNvPr id="40" name="TextBox 39">
              <a:extLst>
                <a:ext uri="{FF2B5EF4-FFF2-40B4-BE49-F238E27FC236}">
                  <a16:creationId xmlns:a16="http://schemas.microsoft.com/office/drawing/2014/main" id="{295241AB-E2DA-CB44-BB9E-59DFE19DF10E}"/>
                </a:ext>
              </a:extLst>
            </p:cNvPr>
            <p:cNvSpPr txBox="1"/>
            <p:nvPr/>
          </p:nvSpPr>
          <p:spPr>
            <a:xfrm>
              <a:off x="2834929" y="6411547"/>
              <a:ext cx="595086"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H</a:t>
              </a:r>
              <a:r>
                <a:rPr lang="en-GB" sz="800" b="1" baseline="-25000" dirty="0">
                  <a:solidFill>
                    <a:schemeClr val="bg1"/>
                  </a:solidFill>
                </a:rPr>
                <a:t>2</a:t>
              </a:r>
              <a:r>
                <a:rPr lang="en-GB" sz="800" b="1" dirty="0">
                  <a:solidFill>
                    <a:schemeClr val="bg1"/>
                  </a:solidFill>
                </a:rPr>
                <a:t>O Flow</a:t>
              </a:r>
            </a:p>
          </p:txBody>
        </p:sp>
      </p:grpSp>
      <p:grpSp>
        <p:nvGrpSpPr>
          <p:cNvPr id="265" name="Group 264">
            <a:extLst>
              <a:ext uri="{FF2B5EF4-FFF2-40B4-BE49-F238E27FC236}">
                <a16:creationId xmlns:a16="http://schemas.microsoft.com/office/drawing/2014/main" id="{82A576B5-64D2-0642-B561-D2428F8F97DB}"/>
              </a:ext>
            </a:extLst>
          </p:cNvPr>
          <p:cNvGrpSpPr/>
          <p:nvPr/>
        </p:nvGrpSpPr>
        <p:grpSpPr>
          <a:xfrm>
            <a:off x="4811178" y="6439181"/>
            <a:ext cx="570734" cy="220790"/>
            <a:chOff x="3781515" y="6415429"/>
            <a:chExt cx="570734" cy="220790"/>
          </a:xfrm>
          <a:effectLst>
            <a:outerShdw blurRad="50800" dist="25400" dir="2700000" algn="ctr" rotWithShape="0">
              <a:srgbClr val="06141B">
                <a:alpha val="56000"/>
              </a:srgbClr>
            </a:outerShdw>
          </a:effectLst>
        </p:grpSpPr>
        <p:pic>
          <p:nvPicPr>
            <p:cNvPr id="33" name="Picture 32">
              <a:extLst>
                <a:ext uri="{FF2B5EF4-FFF2-40B4-BE49-F238E27FC236}">
                  <a16:creationId xmlns:a16="http://schemas.microsoft.com/office/drawing/2014/main" id="{E9087406-CFE6-2846-9E7B-E7CBC2C05D6D}"/>
                </a:ext>
              </a:extLst>
            </p:cNvPr>
            <p:cNvPicPr>
              <a:picLocks noChangeAspect="1"/>
            </p:cNvPicPr>
            <p:nvPr/>
          </p:nvPicPr>
          <p:blipFill>
            <a:blip r:embed="rId6"/>
            <a:stretch>
              <a:fillRect/>
            </a:stretch>
          </p:blipFill>
          <p:spPr>
            <a:xfrm>
              <a:off x="3781515" y="6420219"/>
              <a:ext cx="545893" cy="216000"/>
            </a:xfrm>
            <a:prstGeom prst="rect">
              <a:avLst/>
            </a:prstGeom>
            <a:effectLst>
              <a:outerShdw blurRad="152400" dist="152400" dir="2700000" algn="tl" rotWithShape="0">
                <a:srgbClr val="001A26">
                  <a:alpha val="40000"/>
                </a:srgbClr>
              </a:outerShdw>
            </a:effectLst>
          </p:spPr>
        </p:pic>
        <p:sp>
          <p:nvSpPr>
            <p:cNvPr id="41" name="TextBox 40">
              <a:extLst>
                <a:ext uri="{FF2B5EF4-FFF2-40B4-BE49-F238E27FC236}">
                  <a16:creationId xmlns:a16="http://schemas.microsoft.com/office/drawing/2014/main" id="{BEA98CA9-2FA8-8C4A-ADEB-0B4B4405C5FB}"/>
                </a:ext>
              </a:extLst>
            </p:cNvPr>
            <p:cNvSpPr txBox="1"/>
            <p:nvPr/>
          </p:nvSpPr>
          <p:spPr>
            <a:xfrm>
              <a:off x="3792517" y="6415429"/>
              <a:ext cx="559732"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He Flow</a:t>
              </a:r>
            </a:p>
          </p:txBody>
        </p:sp>
      </p:grpSp>
      <p:grpSp>
        <p:nvGrpSpPr>
          <p:cNvPr id="267" name="Group 266">
            <a:extLst>
              <a:ext uri="{FF2B5EF4-FFF2-40B4-BE49-F238E27FC236}">
                <a16:creationId xmlns:a16="http://schemas.microsoft.com/office/drawing/2014/main" id="{39331846-39EE-1B40-A0E4-0D650B369F11}"/>
              </a:ext>
            </a:extLst>
          </p:cNvPr>
          <p:cNvGrpSpPr/>
          <p:nvPr/>
        </p:nvGrpSpPr>
        <p:grpSpPr>
          <a:xfrm>
            <a:off x="6794219" y="6373138"/>
            <a:ext cx="504000" cy="354508"/>
            <a:chOff x="5864968" y="6332946"/>
            <a:chExt cx="504000" cy="354508"/>
          </a:xfrm>
          <a:effectLst>
            <a:outerShdw blurRad="50800" dist="25400" dir="2700000" algn="ctr" rotWithShape="0">
              <a:srgbClr val="06141B">
                <a:alpha val="56000"/>
              </a:srgbClr>
            </a:outerShdw>
          </a:effectLst>
        </p:grpSpPr>
        <p:pic>
          <p:nvPicPr>
            <p:cNvPr id="37" name="Picture 36">
              <a:extLst>
                <a:ext uri="{FF2B5EF4-FFF2-40B4-BE49-F238E27FC236}">
                  <a16:creationId xmlns:a16="http://schemas.microsoft.com/office/drawing/2014/main" id="{C9D1B693-76D1-5A4D-BD7F-2D102B094D6A}"/>
                </a:ext>
              </a:extLst>
            </p:cNvPr>
            <p:cNvPicPr>
              <a:picLocks noChangeAspect="1"/>
            </p:cNvPicPr>
            <p:nvPr/>
          </p:nvPicPr>
          <p:blipFill>
            <a:blip r:embed="rId7"/>
            <a:stretch>
              <a:fillRect/>
            </a:stretch>
          </p:blipFill>
          <p:spPr>
            <a:xfrm>
              <a:off x="5864968" y="6332946"/>
              <a:ext cx="504000" cy="354508"/>
            </a:xfrm>
            <a:prstGeom prst="rect">
              <a:avLst/>
            </a:prstGeom>
            <a:effectLst>
              <a:outerShdw blurRad="152400" dist="152400" dir="2700000" algn="tl" rotWithShape="0">
                <a:prstClr val="black">
                  <a:alpha val="40000"/>
                </a:prstClr>
              </a:outerShdw>
            </a:effectLst>
          </p:spPr>
        </p:pic>
        <p:sp>
          <p:nvSpPr>
            <p:cNvPr id="42" name="TextBox 41">
              <a:extLst>
                <a:ext uri="{FF2B5EF4-FFF2-40B4-BE49-F238E27FC236}">
                  <a16:creationId xmlns:a16="http://schemas.microsoft.com/office/drawing/2014/main" id="{87483060-27FE-FF49-BBDD-73DE4FF21F86}"/>
                </a:ext>
              </a:extLst>
            </p:cNvPr>
            <p:cNvSpPr txBox="1"/>
            <p:nvPr/>
          </p:nvSpPr>
          <p:spPr>
            <a:xfrm>
              <a:off x="5939951" y="6403091"/>
              <a:ext cx="365658"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RF</a:t>
              </a:r>
            </a:p>
          </p:txBody>
        </p:sp>
      </p:grpSp>
      <p:grpSp>
        <p:nvGrpSpPr>
          <p:cNvPr id="268" name="Group 267">
            <a:extLst>
              <a:ext uri="{FF2B5EF4-FFF2-40B4-BE49-F238E27FC236}">
                <a16:creationId xmlns:a16="http://schemas.microsoft.com/office/drawing/2014/main" id="{B36B81DD-45E1-3447-B74F-637B05FA329F}"/>
              </a:ext>
            </a:extLst>
          </p:cNvPr>
          <p:cNvGrpSpPr/>
          <p:nvPr/>
        </p:nvGrpSpPr>
        <p:grpSpPr>
          <a:xfrm>
            <a:off x="7502749" y="6332438"/>
            <a:ext cx="481843" cy="423922"/>
            <a:chOff x="6647464" y="6332438"/>
            <a:chExt cx="481842" cy="423922"/>
          </a:xfrm>
          <a:effectLst>
            <a:outerShdw blurRad="50800" dist="25400" dir="2700000" algn="ctr" rotWithShape="0">
              <a:srgbClr val="06141B">
                <a:alpha val="56000"/>
              </a:srgbClr>
            </a:outerShdw>
          </a:effectLst>
        </p:grpSpPr>
        <p:pic>
          <p:nvPicPr>
            <p:cNvPr id="36" name="Picture 35">
              <a:extLst>
                <a:ext uri="{FF2B5EF4-FFF2-40B4-BE49-F238E27FC236}">
                  <a16:creationId xmlns:a16="http://schemas.microsoft.com/office/drawing/2014/main" id="{A816F8C9-D827-0346-9ED4-8CF1F6CBDFAF}"/>
                </a:ext>
              </a:extLst>
            </p:cNvPr>
            <p:cNvPicPr>
              <a:picLocks noChangeAspect="1"/>
            </p:cNvPicPr>
            <p:nvPr/>
          </p:nvPicPr>
          <p:blipFill>
            <a:blip r:embed="rId8"/>
            <a:stretch>
              <a:fillRect/>
            </a:stretch>
          </p:blipFill>
          <p:spPr>
            <a:xfrm>
              <a:off x="6718432" y="6332438"/>
              <a:ext cx="340331" cy="423922"/>
            </a:xfrm>
            <a:prstGeom prst="rect">
              <a:avLst/>
            </a:prstGeom>
            <a:ln w="28575">
              <a:noFill/>
            </a:ln>
            <a:effectLst>
              <a:outerShdw blurRad="152400" dist="152400" dir="2700000" algn="tl" rotWithShape="0">
                <a:srgbClr val="001A26">
                  <a:alpha val="30000"/>
                </a:srgbClr>
              </a:outerShdw>
            </a:effectLst>
          </p:spPr>
        </p:pic>
        <p:sp>
          <p:nvSpPr>
            <p:cNvPr id="43" name="TextBox 42">
              <a:extLst>
                <a:ext uri="{FF2B5EF4-FFF2-40B4-BE49-F238E27FC236}">
                  <a16:creationId xmlns:a16="http://schemas.microsoft.com/office/drawing/2014/main" id="{A3DB713E-9DA4-CE44-9392-CF4AE1DB4151}"/>
                </a:ext>
              </a:extLst>
            </p:cNvPr>
            <p:cNvSpPr txBox="1"/>
            <p:nvPr/>
          </p:nvSpPr>
          <p:spPr>
            <a:xfrm>
              <a:off x="6647464" y="6388298"/>
              <a:ext cx="481842"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Proton</a:t>
              </a:r>
            </a:p>
          </p:txBody>
        </p:sp>
      </p:grpSp>
      <p:grpSp>
        <p:nvGrpSpPr>
          <p:cNvPr id="269" name="Group 268">
            <a:extLst>
              <a:ext uri="{FF2B5EF4-FFF2-40B4-BE49-F238E27FC236}">
                <a16:creationId xmlns:a16="http://schemas.microsoft.com/office/drawing/2014/main" id="{1F6CE4DB-1384-6446-A0D9-A845641867A1}"/>
              </a:ext>
            </a:extLst>
          </p:cNvPr>
          <p:cNvGrpSpPr/>
          <p:nvPr/>
        </p:nvGrpSpPr>
        <p:grpSpPr>
          <a:xfrm>
            <a:off x="8257407" y="6334651"/>
            <a:ext cx="505574" cy="417267"/>
            <a:chOff x="7189083" y="6334650"/>
            <a:chExt cx="505574" cy="417267"/>
          </a:xfrm>
          <a:effectLst>
            <a:outerShdw blurRad="50800" dist="25400" dir="2700000" algn="ctr" rotWithShape="0">
              <a:srgbClr val="06141B">
                <a:alpha val="56000"/>
              </a:srgbClr>
            </a:outerShdw>
          </a:effectLst>
        </p:grpSpPr>
        <p:pic>
          <p:nvPicPr>
            <p:cNvPr id="35" name="Picture 34">
              <a:extLst>
                <a:ext uri="{FF2B5EF4-FFF2-40B4-BE49-F238E27FC236}">
                  <a16:creationId xmlns:a16="http://schemas.microsoft.com/office/drawing/2014/main" id="{17D625FE-A68D-8F49-AA15-89ED96AD6232}"/>
                </a:ext>
              </a:extLst>
            </p:cNvPr>
            <p:cNvPicPr>
              <a:picLocks noChangeAspect="1"/>
            </p:cNvPicPr>
            <p:nvPr/>
          </p:nvPicPr>
          <p:blipFill>
            <a:blip r:embed="rId9"/>
            <a:stretch>
              <a:fillRect/>
            </a:stretch>
          </p:blipFill>
          <p:spPr>
            <a:xfrm>
              <a:off x="7277133" y="6334650"/>
              <a:ext cx="334989" cy="417267"/>
            </a:xfrm>
            <a:prstGeom prst="rect">
              <a:avLst/>
            </a:prstGeom>
          </p:spPr>
        </p:pic>
        <p:sp>
          <p:nvSpPr>
            <p:cNvPr id="44" name="TextBox 43">
              <a:extLst>
                <a:ext uri="{FF2B5EF4-FFF2-40B4-BE49-F238E27FC236}">
                  <a16:creationId xmlns:a16="http://schemas.microsoft.com/office/drawing/2014/main" id="{B34EBE9F-8EB0-AC4C-88F8-24113688B3BD}"/>
                </a:ext>
              </a:extLst>
            </p:cNvPr>
            <p:cNvSpPr txBox="1"/>
            <p:nvPr/>
          </p:nvSpPr>
          <p:spPr>
            <a:xfrm>
              <a:off x="7189083" y="6390370"/>
              <a:ext cx="505574" cy="215444"/>
            </a:xfrm>
            <a:prstGeom prst="rect">
              <a:avLst/>
            </a:prstGeom>
            <a:noFill/>
            <a:effectLst>
              <a:outerShdw blurRad="12700" dir="5400000" algn="t" rotWithShape="0">
                <a:srgbClr val="001A26"/>
              </a:outerShdw>
            </a:effectLst>
          </p:spPr>
          <p:txBody>
            <a:bodyPr wrap="square" rtlCol="0">
              <a:spAutoFit/>
            </a:bodyPr>
            <a:lstStyle/>
            <a:p>
              <a:pPr algn="ctr"/>
              <a:r>
                <a:rPr lang="en-GB" sz="800" b="1" spc="-50" dirty="0">
                  <a:solidFill>
                    <a:schemeClr val="bg1"/>
                  </a:solidFill>
                </a:rPr>
                <a:t>Neutron</a:t>
              </a:r>
            </a:p>
          </p:txBody>
        </p:sp>
      </p:grpSp>
      <p:grpSp>
        <p:nvGrpSpPr>
          <p:cNvPr id="270" name="Group 269">
            <a:extLst>
              <a:ext uri="{FF2B5EF4-FFF2-40B4-BE49-F238E27FC236}">
                <a16:creationId xmlns:a16="http://schemas.microsoft.com/office/drawing/2014/main" id="{E2045C11-E2D1-414C-BFF7-35BB889E19D6}"/>
              </a:ext>
            </a:extLst>
          </p:cNvPr>
          <p:cNvGrpSpPr/>
          <p:nvPr/>
        </p:nvGrpSpPr>
        <p:grpSpPr>
          <a:xfrm>
            <a:off x="9026722" y="6343402"/>
            <a:ext cx="446114" cy="503432"/>
            <a:chOff x="7766296" y="6373546"/>
            <a:chExt cx="446114" cy="503432"/>
          </a:xfrm>
          <a:effectLst>
            <a:outerShdw blurRad="50800" dist="25400" dir="2700000" algn="ctr" rotWithShape="0">
              <a:srgbClr val="06141B">
                <a:alpha val="56000"/>
              </a:srgbClr>
            </a:outerShdw>
          </a:effectLst>
        </p:grpSpPr>
        <p:pic>
          <p:nvPicPr>
            <p:cNvPr id="38" name="Picture 37">
              <a:extLst>
                <a:ext uri="{FF2B5EF4-FFF2-40B4-BE49-F238E27FC236}">
                  <a16:creationId xmlns:a16="http://schemas.microsoft.com/office/drawing/2014/main" id="{C5FB2EA1-326E-DB44-896B-283227127403}"/>
                </a:ext>
              </a:extLst>
            </p:cNvPr>
            <p:cNvPicPr>
              <a:picLocks noChangeAspect="1"/>
            </p:cNvPicPr>
            <p:nvPr/>
          </p:nvPicPr>
          <p:blipFill>
            <a:blip r:embed="rId10"/>
            <a:stretch>
              <a:fillRect/>
            </a:stretch>
          </p:blipFill>
          <p:spPr>
            <a:xfrm>
              <a:off x="7936997" y="6373546"/>
              <a:ext cx="112147" cy="345410"/>
            </a:xfrm>
            <a:prstGeom prst="rect">
              <a:avLst/>
            </a:prstGeom>
          </p:spPr>
        </p:pic>
        <p:sp>
          <p:nvSpPr>
            <p:cNvPr id="45" name="TextBox 44">
              <a:extLst>
                <a:ext uri="{FF2B5EF4-FFF2-40B4-BE49-F238E27FC236}">
                  <a16:creationId xmlns:a16="http://schemas.microsoft.com/office/drawing/2014/main" id="{68DDF615-27AA-0844-90A9-EDCAA9DBA392}"/>
                </a:ext>
              </a:extLst>
            </p:cNvPr>
            <p:cNvSpPr txBox="1"/>
            <p:nvPr/>
          </p:nvSpPr>
          <p:spPr>
            <a:xfrm>
              <a:off x="7766296" y="6661534"/>
              <a:ext cx="446114"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Temp</a:t>
              </a:r>
            </a:p>
          </p:txBody>
        </p:sp>
      </p:grpSp>
      <p:grpSp>
        <p:nvGrpSpPr>
          <p:cNvPr id="271" name="Group 270">
            <a:extLst>
              <a:ext uri="{FF2B5EF4-FFF2-40B4-BE49-F238E27FC236}">
                <a16:creationId xmlns:a16="http://schemas.microsoft.com/office/drawing/2014/main" id="{644FC23E-6C78-D249-9215-1A4E713DB997}"/>
              </a:ext>
            </a:extLst>
          </p:cNvPr>
          <p:cNvGrpSpPr/>
          <p:nvPr/>
        </p:nvGrpSpPr>
        <p:grpSpPr>
          <a:xfrm>
            <a:off x="9675242" y="6366290"/>
            <a:ext cx="620610" cy="480505"/>
            <a:chOff x="8267157" y="6366289"/>
            <a:chExt cx="620610" cy="480505"/>
          </a:xfrm>
          <a:effectLst>
            <a:outerShdw blurRad="50800" dist="25400" dir="2700000" algn="ctr" rotWithShape="0">
              <a:srgbClr val="06141B">
                <a:alpha val="56000"/>
              </a:srgbClr>
            </a:outerShdw>
          </a:effectLst>
        </p:grpSpPr>
        <p:pic>
          <p:nvPicPr>
            <p:cNvPr id="39" name="Picture 38">
              <a:extLst>
                <a:ext uri="{FF2B5EF4-FFF2-40B4-BE49-F238E27FC236}">
                  <a16:creationId xmlns:a16="http://schemas.microsoft.com/office/drawing/2014/main" id="{35926292-084C-4049-9CD5-A78526D57CDD}"/>
                </a:ext>
              </a:extLst>
            </p:cNvPr>
            <p:cNvPicPr>
              <a:picLocks noChangeAspect="1"/>
            </p:cNvPicPr>
            <p:nvPr/>
          </p:nvPicPr>
          <p:blipFill>
            <a:blip r:embed="rId11"/>
            <a:stretch>
              <a:fillRect/>
            </a:stretch>
          </p:blipFill>
          <p:spPr>
            <a:xfrm>
              <a:off x="8483130" y="6366289"/>
              <a:ext cx="207996" cy="304189"/>
            </a:xfrm>
            <a:prstGeom prst="rect">
              <a:avLst/>
            </a:prstGeom>
          </p:spPr>
        </p:pic>
        <p:sp>
          <p:nvSpPr>
            <p:cNvPr id="46" name="TextBox 45">
              <a:extLst>
                <a:ext uri="{FF2B5EF4-FFF2-40B4-BE49-F238E27FC236}">
                  <a16:creationId xmlns:a16="http://schemas.microsoft.com/office/drawing/2014/main" id="{E0221594-3D8A-2643-9F25-8D87F743D7AE}"/>
                </a:ext>
              </a:extLst>
            </p:cNvPr>
            <p:cNvSpPr txBox="1"/>
            <p:nvPr/>
          </p:nvSpPr>
          <p:spPr>
            <a:xfrm>
              <a:off x="8267157" y="6631350"/>
              <a:ext cx="620610"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Electricity</a:t>
              </a:r>
            </a:p>
          </p:txBody>
        </p:sp>
      </p:grpSp>
      <p:grpSp>
        <p:nvGrpSpPr>
          <p:cNvPr id="266" name="Group 265">
            <a:extLst>
              <a:ext uri="{FF2B5EF4-FFF2-40B4-BE49-F238E27FC236}">
                <a16:creationId xmlns:a16="http://schemas.microsoft.com/office/drawing/2014/main" id="{CB5AAD8A-C7E7-4649-82B3-B5185CE6D4B3}"/>
              </a:ext>
            </a:extLst>
          </p:cNvPr>
          <p:cNvGrpSpPr/>
          <p:nvPr/>
        </p:nvGrpSpPr>
        <p:grpSpPr>
          <a:xfrm>
            <a:off x="5579372" y="6352099"/>
            <a:ext cx="1018207" cy="406945"/>
            <a:chOff x="4677124" y="6352098"/>
            <a:chExt cx="1018207" cy="406945"/>
          </a:xfrm>
          <a:effectLst>
            <a:outerShdw blurRad="50800" dist="25400" dir="2700000" algn="ctr" rotWithShape="0">
              <a:srgbClr val="06141B">
                <a:alpha val="56000"/>
              </a:srgbClr>
            </a:outerShdw>
          </a:effectLst>
        </p:grpSpPr>
        <p:pic>
          <p:nvPicPr>
            <p:cNvPr id="34" name="Picture 33">
              <a:extLst>
                <a:ext uri="{FF2B5EF4-FFF2-40B4-BE49-F238E27FC236}">
                  <a16:creationId xmlns:a16="http://schemas.microsoft.com/office/drawing/2014/main" id="{D918DD01-9DBE-5D4E-B455-89B0E925CC5B}"/>
                </a:ext>
              </a:extLst>
            </p:cNvPr>
            <p:cNvPicPr>
              <a:picLocks noChangeAspect="1"/>
            </p:cNvPicPr>
            <p:nvPr/>
          </p:nvPicPr>
          <p:blipFill>
            <a:blip r:embed="rId12"/>
            <a:stretch>
              <a:fillRect/>
            </a:stretch>
          </p:blipFill>
          <p:spPr>
            <a:xfrm>
              <a:off x="4677124" y="6352098"/>
              <a:ext cx="975742" cy="406945"/>
            </a:xfrm>
            <a:prstGeom prst="rect">
              <a:avLst/>
            </a:prstGeom>
            <a:effectLst>
              <a:outerShdw blurRad="152400" dist="152400" dir="2700000" algn="tl" rotWithShape="0">
                <a:srgbClr val="001A26">
                  <a:alpha val="30000"/>
                </a:srgbClr>
              </a:outerShdw>
            </a:effectLst>
          </p:spPr>
        </p:pic>
        <p:sp>
          <p:nvSpPr>
            <p:cNvPr id="47" name="TextBox 46">
              <a:extLst>
                <a:ext uri="{FF2B5EF4-FFF2-40B4-BE49-F238E27FC236}">
                  <a16:creationId xmlns:a16="http://schemas.microsoft.com/office/drawing/2014/main" id="{EC83F598-BDC7-B646-978A-EA65A6FD074D}"/>
                </a:ext>
              </a:extLst>
            </p:cNvPr>
            <p:cNvSpPr txBox="1"/>
            <p:nvPr/>
          </p:nvSpPr>
          <p:spPr>
            <a:xfrm>
              <a:off x="4724513" y="6451484"/>
              <a:ext cx="970818"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Mech. Movement</a:t>
              </a:r>
            </a:p>
          </p:txBody>
        </p:sp>
      </p:grpSp>
      <p:cxnSp>
        <p:nvCxnSpPr>
          <p:cNvPr id="48" name="Straight Connector 47">
            <a:extLst>
              <a:ext uri="{FF2B5EF4-FFF2-40B4-BE49-F238E27FC236}">
                <a16:creationId xmlns:a16="http://schemas.microsoft.com/office/drawing/2014/main" id="{AE9C9160-04CC-4443-8016-9B1C3A22DBCB}"/>
              </a:ext>
            </a:extLst>
          </p:cNvPr>
          <p:cNvCxnSpPr>
            <a:cxnSpLocks/>
          </p:cNvCxnSpPr>
          <p:nvPr/>
        </p:nvCxnSpPr>
        <p:spPr>
          <a:xfrm>
            <a:off x="9905212" y="4687463"/>
            <a:ext cx="0" cy="167830"/>
          </a:xfrm>
          <a:prstGeom prst="line">
            <a:avLst/>
          </a:prstGeom>
          <a:ln w="34925" cap="sq">
            <a:solidFill>
              <a:srgbClr val="DE6A04">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B447656-6196-2847-8646-76AE9E2D9B86}"/>
              </a:ext>
            </a:extLst>
          </p:cNvPr>
          <p:cNvCxnSpPr>
            <a:cxnSpLocks/>
          </p:cNvCxnSpPr>
          <p:nvPr/>
        </p:nvCxnSpPr>
        <p:spPr>
          <a:xfrm>
            <a:off x="5033268" y="4861319"/>
            <a:ext cx="0" cy="516070"/>
          </a:xfrm>
          <a:prstGeom prst="line">
            <a:avLst/>
          </a:prstGeom>
          <a:ln w="34925" cap="sq">
            <a:solidFill>
              <a:srgbClr val="683699">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9981E32-FF28-1248-B6A2-523419788A84}"/>
              </a:ext>
            </a:extLst>
          </p:cNvPr>
          <p:cNvSpPr txBox="1"/>
          <p:nvPr/>
        </p:nvSpPr>
        <p:spPr>
          <a:xfrm>
            <a:off x="10788726" y="3697472"/>
            <a:ext cx="1170985" cy="230832"/>
          </a:xfrm>
          <a:prstGeom prst="rect">
            <a:avLst/>
          </a:prstGeom>
          <a:noFill/>
          <a:effectLst>
            <a:outerShdw blurRad="50800" dist="25400" dir="2700000" algn="ctr" rotWithShape="0">
              <a:srgbClr val="06141B">
                <a:alpha val="56000"/>
              </a:srgbClr>
            </a:outerShdw>
          </a:effectLst>
        </p:spPr>
        <p:txBody>
          <a:bodyPr wrap="square" rtlCol="0">
            <a:spAutoFit/>
          </a:bodyPr>
          <a:lstStyle/>
          <a:p>
            <a:pPr algn="r"/>
            <a:r>
              <a:rPr lang="en-GB" sz="900" dirty="0">
                <a:solidFill>
                  <a:schemeClr val="bg1"/>
                </a:solidFill>
              </a:rPr>
              <a:t>Machine Protection</a:t>
            </a:r>
          </a:p>
        </p:txBody>
      </p:sp>
      <p:cxnSp>
        <p:nvCxnSpPr>
          <p:cNvPr id="52" name="Straight Connector 51">
            <a:extLst>
              <a:ext uri="{FF2B5EF4-FFF2-40B4-BE49-F238E27FC236}">
                <a16:creationId xmlns:a16="http://schemas.microsoft.com/office/drawing/2014/main" id="{09620260-CA70-8C4D-9CF6-1FD97031226A}"/>
              </a:ext>
            </a:extLst>
          </p:cNvPr>
          <p:cNvCxnSpPr>
            <a:cxnSpLocks/>
          </p:cNvCxnSpPr>
          <p:nvPr/>
        </p:nvCxnSpPr>
        <p:spPr>
          <a:xfrm>
            <a:off x="10288387" y="2870402"/>
            <a:ext cx="0" cy="318655"/>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B6B21A5-FF67-C841-B6D9-350D29196085}"/>
              </a:ext>
            </a:extLst>
          </p:cNvPr>
          <p:cNvCxnSpPr>
            <a:cxnSpLocks/>
            <a:stCxn id="94" idx="2"/>
            <a:endCxn id="129" idx="0"/>
          </p:cNvCxnSpPr>
          <p:nvPr/>
        </p:nvCxnSpPr>
        <p:spPr>
          <a:xfrm flipH="1">
            <a:off x="6843546" y="4689567"/>
            <a:ext cx="371" cy="478790"/>
          </a:xfrm>
          <a:prstGeom prst="line">
            <a:avLst/>
          </a:prstGeom>
          <a:ln w="34925" cap="flat">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B08A23-E242-CB4E-9177-711E64693FA6}"/>
              </a:ext>
            </a:extLst>
          </p:cNvPr>
          <p:cNvCxnSpPr>
            <a:cxnSpLocks/>
          </p:cNvCxnSpPr>
          <p:nvPr/>
        </p:nvCxnSpPr>
        <p:spPr>
          <a:xfrm>
            <a:off x="10886082" y="4751711"/>
            <a:ext cx="994428" cy="0"/>
          </a:xfrm>
          <a:prstGeom prst="line">
            <a:avLst/>
          </a:prstGeom>
          <a:ln w="63500" cap="sq">
            <a:solidFill>
              <a:srgbClr val="683699"/>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498619C-AF03-E143-87C4-AE0A2222E105}"/>
              </a:ext>
            </a:extLst>
          </p:cNvPr>
          <p:cNvCxnSpPr>
            <a:cxnSpLocks/>
          </p:cNvCxnSpPr>
          <p:nvPr/>
        </p:nvCxnSpPr>
        <p:spPr>
          <a:xfrm>
            <a:off x="4393454" y="4689568"/>
            <a:ext cx="0" cy="1287849"/>
          </a:xfrm>
          <a:prstGeom prst="line">
            <a:avLst/>
          </a:prstGeom>
          <a:ln w="34925" cap="flat">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52388BA-D8D0-3244-91B4-B226DBB1E6EA}"/>
              </a:ext>
            </a:extLst>
          </p:cNvPr>
          <p:cNvCxnSpPr>
            <a:cxnSpLocks/>
          </p:cNvCxnSpPr>
          <p:nvPr/>
        </p:nvCxnSpPr>
        <p:spPr>
          <a:xfrm flipH="1">
            <a:off x="10854192" y="5293347"/>
            <a:ext cx="1058375" cy="0"/>
          </a:xfrm>
          <a:prstGeom prst="line">
            <a:avLst/>
          </a:prstGeom>
          <a:ln w="34925" cap="flat">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94A486A-992C-1D47-B540-93DFAE9BAFA9}"/>
              </a:ext>
            </a:extLst>
          </p:cNvPr>
          <p:cNvSpPr txBox="1"/>
          <p:nvPr/>
        </p:nvSpPr>
        <p:spPr>
          <a:xfrm>
            <a:off x="10788726" y="5086094"/>
            <a:ext cx="1172382" cy="230832"/>
          </a:xfrm>
          <a:prstGeom prst="rect">
            <a:avLst/>
          </a:prstGeom>
          <a:noFill/>
          <a:effectLst>
            <a:outerShdw blurRad="50800" dist="25400" dir="2700000" algn="ctr" rotWithShape="0">
              <a:srgbClr val="06141B">
                <a:alpha val="56000"/>
              </a:srgbClr>
            </a:outerShdw>
          </a:effectLst>
        </p:spPr>
        <p:txBody>
          <a:bodyPr wrap="square" rtlCol="0">
            <a:spAutoFit/>
          </a:bodyPr>
          <a:lstStyle/>
          <a:p>
            <a:pPr algn="r"/>
            <a:r>
              <a:rPr lang="en-GB" sz="900" dirty="0">
                <a:solidFill>
                  <a:schemeClr val="bg1"/>
                </a:solidFill>
              </a:rPr>
              <a:t>Device signals </a:t>
            </a:r>
          </a:p>
        </p:txBody>
      </p:sp>
      <p:cxnSp>
        <p:nvCxnSpPr>
          <p:cNvPr id="58" name="Straight Connector 57">
            <a:extLst>
              <a:ext uri="{FF2B5EF4-FFF2-40B4-BE49-F238E27FC236}">
                <a16:creationId xmlns:a16="http://schemas.microsoft.com/office/drawing/2014/main" id="{71F6108B-5368-0143-AD4F-85A2E7008C4C}"/>
              </a:ext>
            </a:extLst>
          </p:cNvPr>
          <p:cNvCxnSpPr>
            <a:cxnSpLocks/>
            <a:stCxn id="97" idx="2"/>
          </p:cNvCxnSpPr>
          <p:nvPr/>
        </p:nvCxnSpPr>
        <p:spPr>
          <a:xfrm>
            <a:off x="9460559" y="5496145"/>
            <a:ext cx="704" cy="373967"/>
          </a:xfrm>
          <a:prstGeom prst="line">
            <a:avLst/>
          </a:prstGeom>
          <a:ln w="34925" cap="flat">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6BB5992-5AC7-F544-B93A-043B543A6EF9}"/>
              </a:ext>
            </a:extLst>
          </p:cNvPr>
          <p:cNvCxnSpPr>
            <a:cxnSpLocks/>
          </p:cNvCxnSpPr>
          <p:nvPr/>
        </p:nvCxnSpPr>
        <p:spPr>
          <a:xfrm>
            <a:off x="6837724" y="3597057"/>
            <a:ext cx="0" cy="818607"/>
          </a:xfrm>
          <a:prstGeom prst="line">
            <a:avLst/>
          </a:prstGeom>
          <a:ln w="34925" cap="sq">
            <a:solidFill>
              <a:srgbClr val="43BBE8">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294FF87-3D45-664D-8D53-573D8944A2C5}"/>
              </a:ext>
            </a:extLst>
          </p:cNvPr>
          <p:cNvCxnSpPr>
            <a:cxnSpLocks/>
            <a:endCxn id="80" idx="0"/>
          </p:cNvCxnSpPr>
          <p:nvPr/>
        </p:nvCxnSpPr>
        <p:spPr>
          <a:xfrm>
            <a:off x="6698666" y="2895262"/>
            <a:ext cx="3" cy="193258"/>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7B457D-27FD-5349-8F1C-4CBDE55EFA76}"/>
              </a:ext>
            </a:extLst>
          </p:cNvPr>
          <p:cNvCxnSpPr>
            <a:cxnSpLocks/>
          </p:cNvCxnSpPr>
          <p:nvPr/>
        </p:nvCxnSpPr>
        <p:spPr>
          <a:xfrm>
            <a:off x="9998546" y="4861320"/>
            <a:ext cx="0" cy="302485"/>
          </a:xfrm>
          <a:prstGeom prst="line">
            <a:avLst/>
          </a:prstGeom>
          <a:ln w="34925" cap="sq">
            <a:solidFill>
              <a:srgbClr val="DE6A04">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CFF1809-F16E-F34F-B9E0-E2DA798DF9DB}"/>
              </a:ext>
            </a:extLst>
          </p:cNvPr>
          <p:cNvCxnSpPr>
            <a:cxnSpLocks/>
          </p:cNvCxnSpPr>
          <p:nvPr/>
        </p:nvCxnSpPr>
        <p:spPr>
          <a:xfrm>
            <a:off x="8500233" y="5377389"/>
            <a:ext cx="0" cy="602996"/>
          </a:xfrm>
          <a:prstGeom prst="line">
            <a:avLst/>
          </a:prstGeom>
          <a:ln w="34925" cap="sq">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30868CEA-D85E-DB4F-8A30-F88ADBB34B56}"/>
              </a:ext>
            </a:extLst>
          </p:cNvPr>
          <p:cNvCxnSpPr>
            <a:cxnSpLocks/>
          </p:cNvCxnSpPr>
          <p:nvPr/>
        </p:nvCxnSpPr>
        <p:spPr>
          <a:xfrm rot="16200000" flipV="1">
            <a:off x="10096029" y="5338084"/>
            <a:ext cx="545294" cy="733371"/>
          </a:xfrm>
          <a:prstGeom prst="bentConnector3">
            <a:avLst/>
          </a:prstGeom>
          <a:ln w="34925" cap="flat">
            <a:solidFill>
              <a:schemeClr val="tx1">
                <a:lumMod val="85000"/>
                <a:lumOff val="15000"/>
                <a:alpha val="96000"/>
              </a:schemeClr>
            </a:solidFill>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A3BECA-8E0F-454B-A040-FC3F25F30BB8}"/>
              </a:ext>
            </a:extLst>
          </p:cNvPr>
          <p:cNvCxnSpPr>
            <a:cxnSpLocks/>
          </p:cNvCxnSpPr>
          <p:nvPr/>
        </p:nvCxnSpPr>
        <p:spPr>
          <a:xfrm>
            <a:off x="6020150" y="5291296"/>
            <a:ext cx="0" cy="574541"/>
          </a:xfrm>
          <a:prstGeom prst="line">
            <a:avLst/>
          </a:prstGeom>
          <a:ln w="34925" cap="flat">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451C291-EC44-A041-86B6-29FD147742EB}"/>
              </a:ext>
            </a:extLst>
          </p:cNvPr>
          <p:cNvCxnSpPr>
            <a:cxnSpLocks/>
          </p:cNvCxnSpPr>
          <p:nvPr/>
        </p:nvCxnSpPr>
        <p:spPr>
          <a:xfrm>
            <a:off x="6018703" y="4690709"/>
            <a:ext cx="0" cy="478245"/>
          </a:xfrm>
          <a:prstGeom prst="line">
            <a:avLst/>
          </a:prstGeom>
          <a:ln w="34925" cap="flat">
            <a:solidFill>
              <a:srgbClr val="683699">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02DB910-16F9-ED4B-8BB3-542660205AD0}"/>
              </a:ext>
            </a:extLst>
          </p:cNvPr>
          <p:cNvCxnSpPr>
            <a:cxnSpLocks/>
            <a:stCxn id="81" idx="2"/>
          </p:cNvCxnSpPr>
          <p:nvPr/>
        </p:nvCxnSpPr>
        <p:spPr>
          <a:xfrm>
            <a:off x="5967906" y="3430683"/>
            <a:ext cx="0" cy="1000888"/>
          </a:xfrm>
          <a:prstGeom prst="line">
            <a:avLst/>
          </a:prstGeom>
          <a:ln w="34925" cap="flat">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5047A0D-280C-FF4B-B297-C0DB29E5AE9F}"/>
              </a:ext>
            </a:extLst>
          </p:cNvPr>
          <p:cNvCxnSpPr>
            <a:cxnSpLocks/>
            <a:endCxn id="81" idx="0"/>
          </p:cNvCxnSpPr>
          <p:nvPr/>
        </p:nvCxnSpPr>
        <p:spPr>
          <a:xfrm flipH="1">
            <a:off x="5967906" y="2904688"/>
            <a:ext cx="2" cy="183833"/>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722DAB54-3497-9543-A002-BD7CFFF91756}"/>
              </a:ext>
            </a:extLst>
          </p:cNvPr>
          <p:cNvSpPr/>
          <p:nvPr/>
        </p:nvSpPr>
        <p:spPr>
          <a:xfrm>
            <a:off x="4732009" y="5168357"/>
            <a:ext cx="579246" cy="344670"/>
          </a:xfrm>
          <a:prstGeom prst="rect">
            <a:avLst/>
          </a:prstGeom>
          <a:solidFill>
            <a:srgbClr val="CC402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Remote</a:t>
            </a:r>
          </a:p>
          <a:p>
            <a:pPr algn="ctr"/>
            <a:r>
              <a:rPr lang="en-GB" sz="800" b="1" dirty="0">
                <a:effectLst>
                  <a:glow rad="25400">
                    <a:srgbClr val="001A26">
                      <a:alpha val="20000"/>
                    </a:srgbClr>
                  </a:glow>
                  <a:outerShdw blurRad="63500" sx="102000" sy="102000" algn="ctr" rotWithShape="0">
                    <a:prstClr val="black">
                      <a:alpha val="40000"/>
                    </a:prstClr>
                  </a:outerShdw>
                </a:effectLst>
              </a:rPr>
              <a:t>I/O</a:t>
            </a:r>
          </a:p>
        </p:txBody>
      </p:sp>
      <p:sp>
        <p:nvSpPr>
          <p:cNvPr id="71" name="Rectangle 70">
            <a:extLst>
              <a:ext uri="{FF2B5EF4-FFF2-40B4-BE49-F238E27FC236}">
                <a16:creationId xmlns:a16="http://schemas.microsoft.com/office/drawing/2014/main" id="{19A93BFE-F0BB-5F41-8584-2F0EE75E3BE7}"/>
              </a:ext>
            </a:extLst>
          </p:cNvPr>
          <p:cNvSpPr/>
          <p:nvPr/>
        </p:nvSpPr>
        <p:spPr>
          <a:xfrm>
            <a:off x="5739239" y="5168954"/>
            <a:ext cx="564522" cy="344073"/>
          </a:xfrm>
          <a:prstGeom prst="rect">
            <a:avLst/>
          </a:prstGeom>
          <a:solidFill>
            <a:srgbClr val="CC402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Controller</a:t>
            </a:r>
          </a:p>
        </p:txBody>
      </p:sp>
      <p:cxnSp>
        <p:nvCxnSpPr>
          <p:cNvPr id="72" name="Straight Connector 71">
            <a:extLst>
              <a:ext uri="{FF2B5EF4-FFF2-40B4-BE49-F238E27FC236}">
                <a16:creationId xmlns:a16="http://schemas.microsoft.com/office/drawing/2014/main" id="{F4C71373-6783-E64C-A9ED-29A3C582A563}"/>
              </a:ext>
            </a:extLst>
          </p:cNvPr>
          <p:cNvCxnSpPr>
            <a:cxnSpLocks/>
          </p:cNvCxnSpPr>
          <p:nvPr/>
        </p:nvCxnSpPr>
        <p:spPr>
          <a:xfrm>
            <a:off x="5612246" y="2457938"/>
            <a:ext cx="0" cy="423114"/>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AB1C73D-5699-1F44-9B13-74E7682E7C5D}"/>
              </a:ext>
            </a:extLst>
          </p:cNvPr>
          <p:cNvCxnSpPr>
            <a:cxnSpLocks/>
            <a:stCxn id="121" idx="2"/>
          </p:cNvCxnSpPr>
          <p:nvPr/>
        </p:nvCxnSpPr>
        <p:spPr>
          <a:xfrm>
            <a:off x="7150254" y="2534129"/>
            <a:ext cx="0" cy="331511"/>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F21CBE3-902F-674C-9EDB-34FF670237D1}"/>
              </a:ext>
            </a:extLst>
          </p:cNvPr>
          <p:cNvCxnSpPr>
            <a:cxnSpLocks/>
          </p:cNvCxnSpPr>
          <p:nvPr/>
        </p:nvCxnSpPr>
        <p:spPr>
          <a:xfrm>
            <a:off x="8219455" y="2520682"/>
            <a:ext cx="0" cy="315847"/>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1C9529AF-80F9-0241-89A6-9D262C1D50D1}"/>
              </a:ext>
            </a:extLst>
          </p:cNvPr>
          <p:cNvSpPr/>
          <p:nvPr/>
        </p:nvSpPr>
        <p:spPr>
          <a:xfrm>
            <a:off x="4276925" y="4254543"/>
            <a:ext cx="469793" cy="432920"/>
          </a:xfrm>
          <a:prstGeom prst="rect">
            <a:avLst/>
          </a:prstGeom>
          <a:solidFill>
            <a:srgbClr val="CC402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PLC</a:t>
            </a:r>
          </a:p>
        </p:txBody>
      </p:sp>
      <p:cxnSp>
        <p:nvCxnSpPr>
          <p:cNvPr id="77" name="Straight Connector 76">
            <a:extLst>
              <a:ext uri="{FF2B5EF4-FFF2-40B4-BE49-F238E27FC236}">
                <a16:creationId xmlns:a16="http://schemas.microsoft.com/office/drawing/2014/main" id="{CC0C1F14-ADDF-814B-8287-644A3B1E54E8}"/>
              </a:ext>
            </a:extLst>
          </p:cNvPr>
          <p:cNvCxnSpPr>
            <a:cxnSpLocks/>
          </p:cNvCxnSpPr>
          <p:nvPr/>
        </p:nvCxnSpPr>
        <p:spPr>
          <a:xfrm flipH="1">
            <a:off x="7685593" y="5474052"/>
            <a:ext cx="892" cy="468308"/>
          </a:xfrm>
          <a:prstGeom prst="line">
            <a:avLst/>
          </a:prstGeom>
          <a:ln w="34925" cap="flat">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3D6687B-5CA2-8A49-A54A-0B605A4FDA12}"/>
              </a:ext>
            </a:extLst>
          </p:cNvPr>
          <p:cNvCxnSpPr>
            <a:cxnSpLocks/>
          </p:cNvCxnSpPr>
          <p:nvPr/>
        </p:nvCxnSpPr>
        <p:spPr>
          <a:xfrm>
            <a:off x="7689390" y="3590365"/>
            <a:ext cx="0" cy="841206"/>
          </a:xfrm>
          <a:prstGeom prst="line">
            <a:avLst/>
          </a:prstGeom>
          <a:ln w="34925" cap="sq">
            <a:solidFill>
              <a:srgbClr val="43BBE8">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E5F2A2D-EB68-2E4E-814A-90A324F14BE6}"/>
              </a:ext>
            </a:extLst>
          </p:cNvPr>
          <p:cNvCxnSpPr>
            <a:cxnSpLocks/>
            <a:endCxn id="82" idx="0"/>
          </p:cNvCxnSpPr>
          <p:nvPr/>
        </p:nvCxnSpPr>
        <p:spPr>
          <a:xfrm flipH="1">
            <a:off x="7550335" y="2914166"/>
            <a:ext cx="2" cy="171256"/>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14FC3DFB-F79D-3642-83E1-EA2A99037A88}"/>
              </a:ext>
            </a:extLst>
          </p:cNvPr>
          <p:cNvSpPr/>
          <p:nvPr/>
        </p:nvSpPr>
        <p:spPr>
          <a:xfrm>
            <a:off x="5732563" y="3088521"/>
            <a:ext cx="470685" cy="342162"/>
          </a:xfrm>
          <a:prstGeom prst="rect">
            <a:avLst/>
          </a:prstGeom>
          <a:solidFill>
            <a:srgbClr val="AEBA0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76200" sx="102000" sy="102000" algn="ctr" rotWithShape="0">
                    <a:prstClr val="black">
                      <a:alpha val="40000"/>
                    </a:prstClr>
                  </a:outerShdw>
                </a:effectLst>
              </a:rPr>
              <a:t>EPICS</a:t>
            </a:r>
          </a:p>
          <a:p>
            <a:pPr algn="ctr"/>
            <a:r>
              <a:rPr lang="en-GB" sz="800" b="1" dirty="0">
                <a:effectLst>
                  <a:glow rad="25400">
                    <a:srgbClr val="001A26">
                      <a:alpha val="20000"/>
                    </a:srgbClr>
                  </a:glow>
                  <a:outerShdw blurRad="76200" sx="102000" sy="102000" algn="ctr" rotWithShape="0">
                    <a:prstClr val="black">
                      <a:alpha val="40000"/>
                    </a:prstClr>
                  </a:outerShdw>
                </a:effectLst>
              </a:rPr>
              <a:t>IOC</a:t>
            </a:r>
          </a:p>
        </p:txBody>
      </p:sp>
      <p:cxnSp>
        <p:nvCxnSpPr>
          <p:cNvPr id="83" name="Straight Connector 82">
            <a:extLst>
              <a:ext uri="{FF2B5EF4-FFF2-40B4-BE49-F238E27FC236}">
                <a16:creationId xmlns:a16="http://schemas.microsoft.com/office/drawing/2014/main" id="{B112849A-06F9-5749-995A-D1CD28F3CD0F}"/>
              </a:ext>
            </a:extLst>
          </p:cNvPr>
          <p:cNvCxnSpPr>
            <a:cxnSpLocks/>
            <a:stCxn id="85" idx="2"/>
            <a:endCxn id="86" idx="0"/>
          </p:cNvCxnSpPr>
          <p:nvPr/>
        </p:nvCxnSpPr>
        <p:spPr>
          <a:xfrm>
            <a:off x="8497185" y="3428907"/>
            <a:ext cx="3048" cy="1736987"/>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CD51AF-F477-D147-A3E1-F6FBE38FB1C0}"/>
              </a:ext>
            </a:extLst>
          </p:cNvPr>
          <p:cNvCxnSpPr>
            <a:cxnSpLocks/>
          </p:cNvCxnSpPr>
          <p:nvPr/>
        </p:nvCxnSpPr>
        <p:spPr>
          <a:xfrm>
            <a:off x="8497184" y="2881052"/>
            <a:ext cx="0" cy="351098"/>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EA8CEC3E-87D9-4C40-9800-365AC83F3A48}"/>
              </a:ext>
            </a:extLst>
          </p:cNvPr>
          <p:cNvSpPr/>
          <p:nvPr/>
        </p:nvSpPr>
        <p:spPr>
          <a:xfrm>
            <a:off x="8261842" y="3088520"/>
            <a:ext cx="470685" cy="340387"/>
          </a:xfrm>
          <a:prstGeom prst="rect">
            <a:avLst/>
          </a:prstGeom>
          <a:solidFill>
            <a:srgbClr val="AEBA0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EPICS</a:t>
            </a:r>
          </a:p>
          <a:p>
            <a:pPr algn="ctr"/>
            <a:r>
              <a:rPr lang="en-GB" sz="800" b="1" dirty="0">
                <a:effectLst>
                  <a:glow rad="25400">
                    <a:srgbClr val="001A26">
                      <a:alpha val="20000"/>
                    </a:srgbClr>
                  </a:glow>
                  <a:outerShdw blurRad="63500" sx="102000" sy="102000" algn="ctr" rotWithShape="0">
                    <a:prstClr val="black">
                      <a:alpha val="40000"/>
                    </a:prstClr>
                  </a:outerShdw>
                </a:effectLst>
              </a:rPr>
              <a:t>IOC</a:t>
            </a:r>
          </a:p>
        </p:txBody>
      </p:sp>
      <p:sp>
        <p:nvSpPr>
          <p:cNvPr id="86" name="Rectangle 85">
            <a:extLst>
              <a:ext uri="{FF2B5EF4-FFF2-40B4-BE49-F238E27FC236}">
                <a16:creationId xmlns:a16="http://schemas.microsoft.com/office/drawing/2014/main" id="{D8CBCDE1-5FF9-7445-BB3A-4303BB1CA69F}"/>
              </a:ext>
            </a:extLst>
          </p:cNvPr>
          <p:cNvSpPr/>
          <p:nvPr/>
        </p:nvSpPr>
        <p:spPr>
          <a:xfrm>
            <a:off x="8235022" y="5165894"/>
            <a:ext cx="530422" cy="347177"/>
          </a:xfrm>
          <a:prstGeom prst="rect">
            <a:avLst/>
          </a:prstGeom>
          <a:solidFill>
            <a:srgbClr val="CC402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Controller</a:t>
            </a:r>
          </a:p>
        </p:txBody>
      </p:sp>
      <p:cxnSp>
        <p:nvCxnSpPr>
          <p:cNvPr id="87" name="Straight Connector 86">
            <a:extLst>
              <a:ext uri="{FF2B5EF4-FFF2-40B4-BE49-F238E27FC236}">
                <a16:creationId xmlns:a16="http://schemas.microsoft.com/office/drawing/2014/main" id="{49FA1616-5AB3-FB4B-9ABB-D1CEC99D323C}"/>
              </a:ext>
            </a:extLst>
          </p:cNvPr>
          <p:cNvCxnSpPr>
            <a:cxnSpLocks/>
            <a:endCxn id="97" idx="0"/>
          </p:cNvCxnSpPr>
          <p:nvPr/>
        </p:nvCxnSpPr>
        <p:spPr>
          <a:xfrm>
            <a:off x="9460559" y="4855871"/>
            <a:ext cx="1" cy="309337"/>
          </a:xfrm>
          <a:prstGeom prst="line">
            <a:avLst/>
          </a:prstGeom>
          <a:ln w="34925" cap="sq">
            <a:solidFill>
              <a:srgbClr val="DE6A04">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A9BE02B-593D-B54B-99A9-A32184CF93AC}"/>
              </a:ext>
            </a:extLst>
          </p:cNvPr>
          <p:cNvSpPr txBox="1"/>
          <p:nvPr/>
        </p:nvSpPr>
        <p:spPr>
          <a:xfrm>
            <a:off x="10988581" y="6431513"/>
            <a:ext cx="338554" cy="215444"/>
          </a:xfrm>
          <a:prstGeom prst="rect">
            <a:avLst/>
          </a:prstGeom>
          <a:noFill/>
          <a:effectLst>
            <a:outerShdw blurRad="50800" dist="25400" dir="2700000" algn="ctr" rotWithShape="0">
              <a:srgbClr val="06141B">
                <a:alpha val="56000"/>
              </a:srgbClr>
            </a:outerShdw>
          </a:effectLst>
        </p:spPr>
        <p:txBody>
          <a:bodyPr wrap="none" rtlCol="0">
            <a:spAutoFit/>
          </a:bodyPr>
          <a:lstStyle/>
          <a:p>
            <a:pPr algn="ctr"/>
            <a:r>
              <a:rPr lang="en-GB" sz="800" dirty="0">
                <a:solidFill>
                  <a:schemeClr val="bg1"/>
                </a:solidFill>
              </a:rPr>
              <a:t>etc.</a:t>
            </a:r>
          </a:p>
        </p:txBody>
      </p:sp>
      <p:cxnSp>
        <p:nvCxnSpPr>
          <p:cNvPr id="89" name="Straight Connector 88">
            <a:extLst>
              <a:ext uri="{FF2B5EF4-FFF2-40B4-BE49-F238E27FC236}">
                <a16:creationId xmlns:a16="http://schemas.microsoft.com/office/drawing/2014/main" id="{61DD11C1-073E-424F-A924-782A8704BDAB}"/>
              </a:ext>
            </a:extLst>
          </p:cNvPr>
          <p:cNvCxnSpPr>
            <a:cxnSpLocks/>
          </p:cNvCxnSpPr>
          <p:nvPr/>
        </p:nvCxnSpPr>
        <p:spPr>
          <a:xfrm>
            <a:off x="6079105" y="3952387"/>
            <a:ext cx="0" cy="427093"/>
          </a:xfrm>
          <a:prstGeom prst="line">
            <a:avLst/>
          </a:prstGeom>
          <a:ln w="34925" cap="sq">
            <a:solidFill>
              <a:srgbClr val="D95095">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1F16B42-F438-4A43-8B23-5DBB62D11903}"/>
              </a:ext>
            </a:extLst>
          </p:cNvPr>
          <p:cNvCxnSpPr>
            <a:cxnSpLocks/>
          </p:cNvCxnSpPr>
          <p:nvPr/>
        </p:nvCxnSpPr>
        <p:spPr>
          <a:xfrm>
            <a:off x="5349114" y="3956322"/>
            <a:ext cx="0" cy="300611"/>
          </a:xfrm>
          <a:prstGeom prst="line">
            <a:avLst/>
          </a:prstGeom>
          <a:ln w="34925" cap="sq">
            <a:solidFill>
              <a:srgbClr val="D95095">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BD03A6-1677-F140-87DA-BCABA739A344}"/>
              </a:ext>
            </a:extLst>
          </p:cNvPr>
          <p:cNvCxnSpPr>
            <a:cxnSpLocks/>
          </p:cNvCxnSpPr>
          <p:nvPr/>
        </p:nvCxnSpPr>
        <p:spPr>
          <a:xfrm>
            <a:off x="6974947" y="3971801"/>
            <a:ext cx="0" cy="459770"/>
          </a:xfrm>
          <a:prstGeom prst="line">
            <a:avLst/>
          </a:prstGeom>
          <a:ln w="34925" cap="sq">
            <a:solidFill>
              <a:srgbClr val="D95095">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73682F7-F857-0649-9F38-88160162051A}"/>
              </a:ext>
            </a:extLst>
          </p:cNvPr>
          <p:cNvCxnSpPr>
            <a:cxnSpLocks/>
          </p:cNvCxnSpPr>
          <p:nvPr/>
        </p:nvCxnSpPr>
        <p:spPr>
          <a:xfrm>
            <a:off x="7826613" y="3935287"/>
            <a:ext cx="0" cy="480377"/>
          </a:xfrm>
          <a:prstGeom prst="line">
            <a:avLst/>
          </a:prstGeom>
          <a:ln w="34925" cap="sq">
            <a:solidFill>
              <a:srgbClr val="D95095">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B05490F-93C0-C148-A7AB-3CDD7B56559C}"/>
              </a:ext>
            </a:extLst>
          </p:cNvPr>
          <p:cNvSpPr/>
          <p:nvPr/>
        </p:nvSpPr>
        <p:spPr>
          <a:xfrm>
            <a:off x="5039473" y="4256931"/>
            <a:ext cx="458000" cy="432636"/>
          </a:xfrm>
          <a:prstGeom prst="rect">
            <a:avLst/>
          </a:prstGeom>
          <a:solidFill>
            <a:srgbClr val="CC402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PLC</a:t>
            </a:r>
          </a:p>
        </p:txBody>
      </p:sp>
      <p:sp>
        <p:nvSpPr>
          <p:cNvPr id="94" name="Rectangle 93">
            <a:extLst>
              <a:ext uri="{FF2B5EF4-FFF2-40B4-BE49-F238E27FC236}">
                <a16:creationId xmlns:a16="http://schemas.microsoft.com/office/drawing/2014/main" id="{601670B9-1492-8C40-9809-A76EC409B948}"/>
              </a:ext>
            </a:extLst>
          </p:cNvPr>
          <p:cNvSpPr/>
          <p:nvPr/>
        </p:nvSpPr>
        <p:spPr>
          <a:xfrm>
            <a:off x="6578742" y="4254543"/>
            <a:ext cx="530350" cy="435024"/>
          </a:xfrm>
          <a:prstGeom prst="rect">
            <a:avLst/>
          </a:prstGeom>
          <a:solidFill>
            <a:srgbClr val="CC402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MicroTCA</a:t>
            </a:r>
          </a:p>
          <a:p>
            <a:pPr algn="ctr"/>
            <a:r>
              <a:rPr lang="en-GB" sz="800" b="1" dirty="0">
                <a:effectLst>
                  <a:glow rad="25400">
                    <a:srgbClr val="001A26">
                      <a:alpha val="20000"/>
                    </a:srgbClr>
                  </a:glow>
                  <a:outerShdw blurRad="63500" sx="102000" sy="102000" algn="ctr" rotWithShape="0">
                    <a:prstClr val="black">
                      <a:alpha val="40000"/>
                    </a:prstClr>
                  </a:outerShdw>
                </a:effectLst>
              </a:rPr>
              <a:t>System</a:t>
            </a:r>
          </a:p>
        </p:txBody>
      </p:sp>
      <p:sp>
        <p:nvSpPr>
          <p:cNvPr id="95" name="Rectangle 94">
            <a:extLst>
              <a:ext uri="{FF2B5EF4-FFF2-40B4-BE49-F238E27FC236}">
                <a16:creationId xmlns:a16="http://schemas.microsoft.com/office/drawing/2014/main" id="{17B4AAFD-D564-AD44-894C-73A49D8E7CEF}"/>
              </a:ext>
            </a:extLst>
          </p:cNvPr>
          <p:cNvSpPr/>
          <p:nvPr/>
        </p:nvSpPr>
        <p:spPr>
          <a:xfrm>
            <a:off x="5789704" y="4254543"/>
            <a:ext cx="458000" cy="431653"/>
          </a:xfrm>
          <a:prstGeom prst="rect">
            <a:avLst/>
          </a:prstGeom>
          <a:solidFill>
            <a:srgbClr val="CC402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Ether</a:t>
            </a:r>
          </a:p>
          <a:p>
            <a:pPr algn="ctr"/>
            <a:r>
              <a:rPr lang="en-GB" sz="800" b="1" dirty="0">
                <a:effectLst>
                  <a:glow rad="25400">
                    <a:srgbClr val="001A26">
                      <a:alpha val="20000"/>
                    </a:srgbClr>
                  </a:glow>
                  <a:outerShdw blurRad="63500" sx="102000" sy="102000" algn="ctr" rotWithShape="0">
                    <a:prstClr val="black">
                      <a:alpha val="40000"/>
                    </a:prstClr>
                  </a:outerShdw>
                </a:effectLst>
              </a:rPr>
              <a:t>CAT</a:t>
            </a:r>
          </a:p>
        </p:txBody>
      </p:sp>
      <p:sp>
        <p:nvSpPr>
          <p:cNvPr id="96" name="Rectangle 95">
            <a:extLst>
              <a:ext uri="{FF2B5EF4-FFF2-40B4-BE49-F238E27FC236}">
                <a16:creationId xmlns:a16="http://schemas.microsoft.com/office/drawing/2014/main" id="{66123166-9FB0-774D-8A4C-425EFD862B14}"/>
              </a:ext>
            </a:extLst>
          </p:cNvPr>
          <p:cNvSpPr/>
          <p:nvPr/>
        </p:nvSpPr>
        <p:spPr>
          <a:xfrm>
            <a:off x="7422195" y="4252179"/>
            <a:ext cx="529200" cy="435284"/>
          </a:xfrm>
          <a:prstGeom prst="rect">
            <a:avLst/>
          </a:prstGeom>
          <a:solidFill>
            <a:srgbClr val="CC402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MicroTCA</a:t>
            </a:r>
          </a:p>
          <a:p>
            <a:pPr algn="ctr"/>
            <a:r>
              <a:rPr lang="en-GB" sz="800" b="1" dirty="0">
                <a:effectLst>
                  <a:glow rad="25400">
                    <a:srgbClr val="001A26">
                      <a:alpha val="20000"/>
                    </a:srgbClr>
                  </a:glow>
                  <a:outerShdw blurRad="63500" sx="102000" sy="102000" algn="ctr" rotWithShape="0">
                    <a:prstClr val="black">
                      <a:alpha val="40000"/>
                    </a:prstClr>
                  </a:outerShdw>
                </a:effectLst>
              </a:rPr>
              <a:t>System</a:t>
            </a:r>
          </a:p>
        </p:txBody>
      </p:sp>
      <p:sp>
        <p:nvSpPr>
          <p:cNvPr id="97" name="Rectangle 96">
            <a:extLst>
              <a:ext uri="{FF2B5EF4-FFF2-40B4-BE49-F238E27FC236}">
                <a16:creationId xmlns:a16="http://schemas.microsoft.com/office/drawing/2014/main" id="{6FE3CB38-30B1-E64B-8ED6-8F1A68012A92}"/>
              </a:ext>
            </a:extLst>
          </p:cNvPr>
          <p:cNvSpPr/>
          <p:nvPr/>
        </p:nvSpPr>
        <p:spPr>
          <a:xfrm>
            <a:off x="9253789" y="5165208"/>
            <a:ext cx="413541" cy="330937"/>
          </a:xfrm>
          <a:prstGeom prst="rect">
            <a:avLst/>
          </a:prstGeom>
          <a:solidFill>
            <a:srgbClr val="DF6904"/>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Remote</a:t>
            </a:r>
          </a:p>
          <a:p>
            <a:pPr algn="ctr"/>
            <a:r>
              <a:rPr lang="en-GB" sz="800" b="1" dirty="0">
                <a:effectLst>
                  <a:glow rad="25400">
                    <a:srgbClr val="001A26">
                      <a:alpha val="20000"/>
                    </a:srgbClr>
                  </a:glow>
                  <a:outerShdw blurRad="63500" sx="102000" sy="102000" algn="ctr" rotWithShape="0">
                    <a:prstClr val="black">
                      <a:alpha val="40000"/>
                    </a:prstClr>
                  </a:outerShdw>
                </a:effectLst>
              </a:rPr>
              <a:t>I/O</a:t>
            </a:r>
          </a:p>
        </p:txBody>
      </p:sp>
      <p:cxnSp>
        <p:nvCxnSpPr>
          <p:cNvPr id="98" name="Straight Connector 97">
            <a:extLst>
              <a:ext uri="{FF2B5EF4-FFF2-40B4-BE49-F238E27FC236}">
                <a16:creationId xmlns:a16="http://schemas.microsoft.com/office/drawing/2014/main" id="{940D75BD-DD49-7949-9BA0-8C885E033476}"/>
              </a:ext>
            </a:extLst>
          </p:cNvPr>
          <p:cNvCxnSpPr>
            <a:cxnSpLocks/>
          </p:cNvCxnSpPr>
          <p:nvPr/>
        </p:nvCxnSpPr>
        <p:spPr>
          <a:xfrm>
            <a:off x="6843545" y="5270331"/>
            <a:ext cx="0" cy="713269"/>
          </a:xfrm>
          <a:prstGeom prst="line">
            <a:avLst/>
          </a:prstGeom>
          <a:ln w="34925" cap="flat">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9F0CE3-57A1-A847-B02D-34B0861498F4}"/>
              </a:ext>
            </a:extLst>
          </p:cNvPr>
          <p:cNvCxnSpPr>
            <a:cxnSpLocks/>
            <a:stCxn id="96" idx="2"/>
          </p:cNvCxnSpPr>
          <p:nvPr/>
        </p:nvCxnSpPr>
        <p:spPr>
          <a:xfrm>
            <a:off x="7686795" y="4687463"/>
            <a:ext cx="0" cy="612634"/>
          </a:xfrm>
          <a:prstGeom prst="line">
            <a:avLst/>
          </a:prstGeom>
          <a:ln w="34925" cap="flat">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grpSp>
        <p:nvGrpSpPr>
          <p:cNvPr id="155" name="Gruppieren 154"/>
          <p:cNvGrpSpPr/>
          <p:nvPr/>
        </p:nvGrpSpPr>
        <p:grpSpPr>
          <a:xfrm>
            <a:off x="6051785" y="1924719"/>
            <a:ext cx="541724" cy="609572"/>
            <a:chOff x="6289385" y="1924719"/>
            <a:chExt cx="541724" cy="609572"/>
          </a:xfrm>
        </p:grpSpPr>
        <p:sp>
          <p:nvSpPr>
            <p:cNvPr id="24" name="Rectangle 23">
              <a:extLst>
                <a:ext uri="{FF2B5EF4-FFF2-40B4-BE49-F238E27FC236}">
                  <a16:creationId xmlns:a16="http://schemas.microsoft.com/office/drawing/2014/main" id="{3FABC1EF-8A43-454C-B6D6-7C0DAB948D27}"/>
                </a:ext>
              </a:extLst>
            </p:cNvPr>
            <p:cNvSpPr/>
            <p:nvPr/>
          </p:nvSpPr>
          <p:spPr>
            <a:xfrm>
              <a:off x="6289385" y="1924719"/>
              <a:ext cx="541724" cy="609572"/>
            </a:xfrm>
            <a:prstGeom prst="rect">
              <a:avLst/>
            </a:prstGeom>
            <a:solidFill>
              <a:srgbClr val="AEBA0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GB" sz="800" b="1" dirty="0">
                  <a:effectLst>
                    <a:glow rad="25400">
                      <a:srgbClr val="001A26">
                        <a:alpha val="20000"/>
                      </a:srgbClr>
                    </a:glow>
                    <a:outerShdw blurRad="63500" sx="102000" sy="102000" algn="ctr" rotWithShape="0">
                      <a:prstClr val="black">
                        <a:alpha val="40000"/>
                      </a:prstClr>
                    </a:outerShdw>
                  </a:effectLst>
                </a:rPr>
                <a:t>Equipment</a:t>
              </a:r>
            </a:p>
            <a:p>
              <a:pPr algn="ctr"/>
              <a:r>
                <a:rPr lang="en-GB" sz="800" b="1" dirty="0">
                  <a:effectLst>
                    <a:glow rad="25400">
                      <a:srgbClr val="001A26">
                        <a:alpha val="20000"/>
                      </a:srgbClr>
                    </a:glow>
                    <a:outerShdw blurRad="63500" sx="102000" sy="102000" algn="ctr" rotWithShape="0">
                      <a:prstClr val="black">
                        <a:alpha val="40000"/>
                      </a:prstClr>
                    </a:outerShdw>
                  </a:effectLst>
                </a:rPr>
                <a:t>GUIs</a:t>
              </a:r>
            </a:p>
          </p:txBody>
        </p:sp>
        <p:pic>
          <p:nvPicPr>
            <p:cNvPr id="101" name="Picture 100">
              <a:extLst>
                <a:ext uri="{FF2B5EF4-FFF2-40B4-BE49-F238E27FC236}">
                  <a16:creationId xmlns:a16="http://schemas.microsoft.com/office/drawing/2014/main" id="{AE54A79C-80BD-4A48-96AE-8BD94E6AD739}"/>
                </a:ext>
              </a:extLst>
            </p:cNvPr>
            <p:cNvPicPr>
              <a:picLocks noChangeAspect="1"/>
            </p:cNvPicPr>
            <p:nvPr/>
          </p:nvPicPr>
          <p:blipFill>
            <a:blip r:embed="rId13"/>
            <a:stretch>
              <a:fillRect/>
            </a:stretch>
          </p:blipFill>
          <p:spPr>
            <a:xfrm>
              <a:off x="6400885" y="1964043"/>
              <a:ext cx="326510" cy="230641"/>
            </a:xfrm>
            <a:prstGeom prst="rect">
              <a:avLst/>
            </a:prstGeom>
            <a:effectLst/>
          </p:spPr>
        </p:pic>
      </p:grpSp>
      <p:grpSp>
        <p:nvGrpSpPr>
          <p:cNvPr id="217" name="Group 216">
            <a:extLst>
              <a:ext uri="{FF2B5EF4-FFF2-40B4-BE49-F238E27FC236}">
                <a16:creationId xmlns:a16="http://schemas.microsoft.com/office/drawing/2014/main" id="{02FB44F1-898B-D646-B722-95571106DCE8}"/>
              </a:ext>
            </a:extLst>
          </p:cNvPr>
          <p:cNvGrpSpPr/>
          <p:nvPr/>
        </p:nvGrpSpPr>
        <p:grpSpPr>
          <a:xfrm>
            <a:off x="5397968" y="1926590"/>
            <a:ext cx="433909" cy="606531"/>
            <a:chOff x="4144867" y="1928970"/>
            <a:chExt cx="433909" cy="606531"/>
          </a:xfrm>
          <a:effectLst>
            <a:outerShdw blurRad="50800" dist="25400" dir="2700000" algn="ctr" rotWithShape="0">
              <a:srgbClr val="06141B">
                <a:alpha val="56000"/>
              </a:srgbClr>
            </a:outerShdw>
          </a:effectLst>
        </p:grpSpPr>
        <p:sp>
          <p:nvSpPr>
            <p:cNvPr id="102" name="Rectangle 101">
              <a:extLst>
                <a:ext uri="{FF2B5EF4-FFF2-40B4-BE49-F238E27FC236}">
                  <a16:creationId xmlns:a16="http://schemas.microsoft.com/office/drawing/2014/main" id="{F32C8420-6E91-A840-9A47-9A49B34C1A71}"/>
                </a:ext>
              </a:extLst>
            </p:cNvPr>
            <p:cNvSpPr/>
            <p:nvPr/>
          </p:nvSpPr>
          <p:spPr>
            <a:xfrm>
              <a:off x="4144867" y="1928970"/>
              <a:ext cx="433909" cy="606531"/>
            </a:xfrm>
            <a:prstGeom prst="rect">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GB" sz="800" b="1" dirty="0">
                  <a:effectLst>
                    <a:glow rad="25400">
                      <a:srgbClr val="001A26">
                        <a:alpha val="20000"/>
                      </a:srgbClr>
                    </a:glow>
                    <a:outerShdw blurRad="63500" sx="102000" sy="102000" algn="ctr" rotWithShape="0">
                      <a:prstClr val="black">
                        <a:alpha val="40000"/>
                      </a:prstClr>
                    </a:outerShdw>
                  </a:effectLst>
                </a:rPr>
                <a:t>System</a:t>
              </a:r>
            </a:p>
            <a:p>
              <a:pPr algn="ctr"/>
              <a:r>
                <a:rPr lang="en-GB" sz="800" b="1" dirty="0">
                  <a:effectLst>
                    <a:glow rad="25400">
                      <a:srgbClr val="001A26">
                        <a:alpha val="20000"/>
                      </a:srgbClr>
                    </a:glow>
                    <a:outerShdw blurRad="63500" sx="102000" sy="102000" algn="ctr" rotWithShape="0">
                      <a:prstClr val="black">
                        <a:alpha val="40000"/>
                      </a:prstClr>
                    </a:outerShdw>
                  </a:effectLst>
                </a:rPr>
                <a:t>GUIs</a:t>
              </a:r>
            </a:p>
          </p:txBody>
        </p:sp>
        <p:pic>
          <p:nvPicPr>
            <p:cNvPr id="103" name="Picture 102">
              <a:extLst>
                <a:ext uri="{FF2B5EF4-FFF2-40B4-BE49-F238E27FC236}">
                  <a16:creationId xmlns:a16="http://schemas.microsoft.com/office/drawing/2014/main" id="{AB808CA0-1712-6048-9AB8-488A11A5344E}"/>
                </a:ext>
              </a:extLst>
            </p:cNvPr>
            <p:cNvPicPr>
              <a:picLocks noChangeAspect="1"/>
            </p:cNvPicPr>
            <p:nvPr/>
          </p:nvPicPr>
          <p:blipFill>
            <a:blip r:embed="rId14"/>
            <a:stretch>
              <a:fillRect/>
            </a:stretch>
          </p:blipFill>
          <p:spPr>
            <a:xfrm>
              <a:off x="4196406" y="1962795"/>
              <a:ext cx="327544" cy="231573"/>
            </a:xfrm>
            <a:prstGeom prst="rect">
              <a:avLst/>
            </a:prstGeom>
          </p:spPr>
        </p:pic>
      </p:grpSp>
      <p:grpSp>
        <p:nvGrpSpPr>
          <p:cNvPr id="219" name="Group 218">
            <a:extLst>
              <a:ext uri="{FF2B5EF4-FFF2-40B4-BE49-F238E27FC236}">
                <a16:creationId xmlns:a16="http://schemas.microsoft.com/office/drawing/2014/main" id="{860C0BFC-A022-F34E-8536-6D18C1617945}"/>
              </a:ext>
            </a:extLst>
          </p:cNvPr>
          <p:cNvGrpSpPr/>
          <p:nvPr/>
        </p:nvGrpSpPr>
        <p:grpSpPr>
          <a:xfrm>
            <a:off x="6933299" y="1923515"/>
            <a:ext cx="433909" cy="610614"/>
            <a:chOff x="5517298" y="1928276"/>
            <a:chExt cx="433909" cy="610614"/>
          </a:xfrm>
          <a:effectLst>
            <a:outerShdw blurRad="50800" dist="25400" dir="2700000" algn="ctr" rotWithShape="0">
              <a:srgbClr val="06141B">
                <a:alpha val="56000"/>
              </a:srgbClr>
            </a:outerShdw>
          </a:effectLst>
        </p:grpSpPr>
        <p:sp>
          <p:nvSpPr>
            <p:cNvPr id="121" name="Rectangle 120">
              <a:extLst>
                <a:ext uri="{FF2B5EF4-FFF2-40B4-BE49-F238E27FC236}">
                  <a16:creationId xmlns:a16="http://schemas.microsoft.com/office/drawing/2014/main" id="{F4B6F43B-C268-B742-A457-1BEF03A4FD4C}"/>
                </a:ext>
              </a:extLst>
            </p:cNvPr>
            <p:cNvSpPr/>
            <p:nvPr/>
          </p:nvSpPr>
          <p:spPr>
            <a:xfrm>
              <a:off x="5517298" y="1928276"/>
              <a:ext cx="433909" cy="610614"/>
            </a:xfrm>
            <a:prstGeom prst="rect">
              <a:avLst/>
            </a:prstGeom>
            <a:solidFill>
              <a:srgbClr val="AEBA00"/>
            </a:solidFill>
            <a:ln>
              <a:noFill/>
            </a:ln>
            <a:effectLst>
              <a:outerShdw blurRad="508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endParaRPr lang="en-GB" sz="800" b="1" dirty="0">
                <a:effectLst>
                  <a:glow rad="25400">
                    <a:srgbClr val="001A26">
                      <a:alpha val="20000"/>
                    </a:srgbClr>
                  </a:glow>
                  <a:outerShdw blurRad="63500" sx="102000" sy="102000" algn="ctr" rotWithShape="0">
                    <a:prstClr val="black">
                      <a:alpha val="40000"/>
                    </a:prstClr>
                  </a:outerShdw>
                </a:effectLst>
              </a:endParaRPr>
            </a:p>
            <a:p>
              <a:pPr algn="ctr"/>
              <a:endParaRPr lang="en-GB" sz="800" b="1" dirty="0">
                <a:effectLst>
                  <a:glow rad="25400">
                    <a:srgbClr val="001A26">
                      <a:alpha val="20000"/>
                    </a:srgbClr>
                  </a:glow>
                  <a:outerShdw blurRad="63500" sx="102000" sy="102000" algn="ctr" rotWithShape="0">
                    <a:prstClr val="black">
                      <a:alpha val="40000"/>
                    </a:prstClr>
                  </a:outerShdw>
                </a:effectLst>
              </a:endParaRPr>
            </a:p>
            <a:p>
              <a:pPr algn="ctr"/>
              <a:r>
                <a:rPr lang="en-GB" sz="800" b="1" dirty="0">
                  <a:effectLst>
                    <a:glow rad="25400">
                      <a:srgbClr val="001A26">
                        <a:alpha val="20000"/>
                      </a:srgbClr>
                    </a:glow>
                    <a:outerShdw blurRad="63500" sx="102000" sy="102000" algn="ctr" rotWithShape="0">
                      <a:prstClr val="black">
                        <a:alpha val="40000"/>
                      </a:prstClr>
                    </a:outerShdw>
                  </a:effectLst>
                </a:rPr>
                <a:t>Physics</a:t>
              </a:r>
            </a:p>
            <a:p>
              <a:pPr algn="ctr"/>
              <a:r>
                <a:rPr lang="en-GB" sz="800" b="1" dirty="0">
                  <a:effectLst>
                    <a:glow rad="25400">
                      <a:srgbClr val="001A26">
                        <a:alpha val="20000"/>
                      </a:srgbClr>
                    </a:glow>
                    <a:outerShdw blurRad="63500" sx="102000" sy="102000" algn="ctr" rotWithShape="0">
                      <a:prstClr val="black">
                        <a:alpha val="40000"/>
                      </a:prstClr>
                    </a:outerShdw>
                  </a:effectLst>
                </a:rPr>
                <a:t>Apps</a:t>
              </a:r>
            </a:p>
          </p:txBody>
        </p:sp>
        <p:pic>
          <p:nvPicPr>
            <p:cNvPr id="122" name="Picture 121">
              <a:extLst>
                <a:ext uri="{FF2B5EF4-FFF2-40B4-BE49-F238E27FC236}">
                  <a16:creationId xmlns:a16="http://schemas.microsoft.com/office/drawing/2014/main" id="{584FFE4F-CC9D-F44D-812C-A260EA2EEBC5}"/>
                </a:ext>
              </a:extLst>
            </p:cNvPr>
            <p:cNvPicPr>
              <a:picLocks noChangeAspect="1"/>
            </p:cNvPicPr>
            <p:nvPr/>
          </p:nvPicPr>
          <p:blipFill>
            <a:blip r:embed="rId15"/>
            <a:stretch>
              <a:fillRect/>
            </a:stretch>
          </p:blipFill>
          <p:spPr>
            <a:xfrm>
              <a:off x="5562649" y="1962227"/>
              <a:ext cx="329880" cy="233234"/>
            </a:xfrm>
            <a:prstGeom prst="rect">
              <a:avLst/>
            </a:prstGeom>
          </p:spPr>
        </p:pic>
      </p:grpSp>
      <p:sp>
        <p:nvSpPr>
          <p:cNvPr id="123" name="Rectangle 122">
            <a:extLst>
              <a:ext uri="{FF2B5EF4-FFF2-40B4-BE49-F238E27FC236}">
                <a16:creationId xmlns:a16="http://schemas.microsoft.com/office/drawing/2014/main" id="{7B490F84-3DE9-7C4E-869D-50A860482B31}"/>
              </a:ext>
            </a:extLst>
          </p:cNvPr>
          <p:cNvSpPr/>
          <p:nvPr/>
        </p:nvSpPr>
        <p:spPr>
          <a:xfrm>
            <a:off x="5007650" y="3091106"/>
            <a:ext cx="470685" cy="337801"/>
          </a:xfrm>
          <a:prstGeom prst="rect">
            <a:avLst/>
          </a:prstGeom>
          <a:solidFill>
            <a:srgbClr val="AEBA0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76200" sx="102000" sy="102000" algn="ctr" rotWithShape="0">
                    <a:prstClr val="black">
                      <a:alpha val="40000"/>
                    </a:prstClr>
                  </a:outerShdw>
                </a:effectLst>
              </a:rPr>
              <a:t>EPICS</a:t>
            </a:r>
          </a:p>
          <a:p>
            <a:pPr algn="ctr"/>
            <a:r>
              <a:rPr lang="en-GB" sz="800" b="1" dirty="0">
                <a:effectLst>
                  <a:glow rad="25400">
                    <a:srgbClr val="001A26">
                      <a:alpha val="20000"/>
                    </a:srgbClr>
                  </a:glow>
                  <a:outerShdw blurRad="76200" sx="102000" sy="102000" algn="ctr" rotWithShape="0">
                    <a:prstClr val="black">
                      <a:alpha val="40000"/>
                    </a:prstClr>
                  </a:outerShdw>
                </a:effectLst>
              </a:rPr>
              <a:t>IOC</a:t>
            </a:r>
          </a:p>
        </p:txBody>
      </p:sp>
      <p:grpSp>
        <p:nvGrpSpPr>
          <p:cNvPr id="220" name="Group 219">
            <a:extLst>
              <a:ext uri="{FF2B5EF4-FFF2-40B4-BE49-F238E27FC236}">
                <a16:creationId xmlns:a16="http://schemas.microsoft.com/office/drawing/2014/main" id="{CC4EC5D8-B3F8-2646-8147-BC0211FED463}"/>
              </a:ext>
            </a:extLst>
          </p:cNvPr>
          <p:cNvGrpSpPr/>
          <p:nvPr/>
        </p:nvGrpSpPr>
        <p:grpSpPr>
          <a:xfrm>
            <a:off x="7996676" y="1924204"/>
            <a:ext cx="433909" cy="606531"/>
            <a:chOff x="6194243" y="1928965"/>
            <a:chExt cx="433909" cy="606531"/>
          </a:xfrm>
          <a:effectLst>
            <a:outerShdw blurRad="50800" dist="25400" dir="2700000" algn="ctr" rotWithShape="0">
              <a:srgbClr val="06141B">
                <a:alpha val="56000"/>
              </a:srgbClr>
            </a:outerShdw>
          </a:effectLst>
        </p:grpSpPr>
        <p:sp>
          <p:nvSpPr>
            <p:cNvPr id="127" name="Rectangle 126">
              <a:extLst>
                <a:ext uri="{FF2B5EF4-FFF2-40B4-BE49-F238E27FC236}">
                  <a16:creationId xmlns:a16="http://schemas.microsoft.com/office/drawing/2014/main" id="{4D8FE362-0EB9-E645-823A-CD570C506266}"/>
                </a:ext>
              </a:extLst>
            </p:cNvPr>
            <p:cNvSpPr/>
            <p:nvPr/>
          </p:nvSpPr>
          <p:spPr>
            <a:xfrm>
              <a:off x="6194243" y="1928965"/>
              <a:ext cx="433909" cy="606531"/>
            </a:xfrm>
            <a:prstGeom prst="rect">
              <a:avLst/>
            </a:prstGeom>
            <a:solidFill>
              <a:srgbClr val="AEBA00"/>
            </a:solidFill>
            <a:ln>
              <a:noFill/>
            </a:ln>
            <a:effectLst>
              <a:outerShdw blurRad="381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GB" sz="800" b="1" dirty="0">
                  <a:effectLst>
                    <a:glow rad="25400">
                      <a:srgbClr val="001A26">
                        <a:alpha val="20000"/>
                      </a:srgbClr>
                    </a:glow>
                    <a:outerShdw blurRad="63500" sx="102000" sy="102000" algn="ctr" rotWithShape="0">
                      <a:prstClr val="black">
                        <a:alpha val="40000"/>
                      </a:prstClr>
                    </a:outerShdw>
                  </a:effectLst>
                </a:rPr>
                <a:t>Config.</a:t>
              </a:r>
            </a:p>
            <a:p>
              <a:pPr algn="ctr"/>
              <a:r>
                <a:rPr lang="en-GB" sz="800" b="1" dirty="0">
                  <a:effectLst>
                    <a:glow rad="25400">
                      <a:srgbClr val="001A26">
                        <a:alpha val="20000"/>
                      </a:srgbClr>
                    </a:glow>
                    <a:outerShdw blurRad="63500" sx="102000" sy="102000" algn="ctr" rotWithShape="0">
                      <a:prstClr val="black">
                        <a:alpha val="40000"/>
                      </a:prstClr>
                    </a:outerShdw>
                  </a:effectLst>
                </a:rPr>
                <a:t>Tools</a:t>
              </a:r>
            </a:p>
          </p:txBody>
        </p:sp>
        <p:pic>
          <p:nvPicPr>
            <p:cNvPr id="128" name="Picture 127">
              <a:extLst>
                <a:ext uri="{FF2B5EF4-FFF2-40B4-BE49-F238E27FC236}">
                  <a16:creationId xmlns:a16="http://schemas.microsoft.com/office/drawing/2014/main" id="{30BB3D9D-C685-6142-8B4B-E0ECCC56F29F}"/>
                </a:ext>
              </a:extLst>
            </p:cNvPr>
            <p:cNvPicPr>
              <a:picLocks noChangeAspect="1"/>
            </p:cNvPicPr>
            <p:nvPr/>
          </p:nvPicPr>
          <p:blipFill>
            <a:blip r:embed="rId16"/>
            <a:stretch>
              <a:fillRect/>
            </a:stretch>
          </p:blipFill>
          <p:spPr>
            <a:xfrm>
              <a:off x="6243803" y="1959760"/>
              <a:ext cx="337853" cy="238371"/>
            </a:xfrm>
            <a:prstGeom prst="rect">
              <a:avLst/>
            </a:prstGeom>
          </p:spPr>
        </p:pic>
      </p:grpSp>
      <p:sp>
        <p:nvSpPr>
          <p:cNvPr id="129" name="Rectangle 128">
            <a:extLst>
              <a:ext uri="{FF2B5EF4-FFF2-40B4-BE49-F238E27FC236}">
                <a16:creationId xmlns:a16="http://schemas.microsoft.com/office/drawing/2014/main" id="{45C9FE4B-6538-E64B-8DF5-AF3D9130E411}"/>
              </a:ext>
            </a:extLst>
          </p:cNvPr>
          <p:cNvSpPr/>
          <p:nvPr/>
        </p:nvSpPr>
        <p:spPr>
          <a:xfrm>
            <a:off x="6545250" y="5168357"/>
            <a:ext cx="596591" cy="347177"/>
          </a:xfrm>
          <a:prstGeom prst="rect">
            <a:avLst/>
          </a:prstGeom>
          <a:solidFill>
            <a:srgbClr val="CC402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Device</a:t>
            </a:r>
          </a:p>
          <a:p>
            <a:pPr algn="ctr"/>
            <a:r>
              <a:rPr lang="en-GB" sz="800" b="1" dirty="0">
                <a:effectLst>
                  <a:glow rad="25400">
                    <a:srgbClr val="001A26">
                      <a:alpha val="20000"/>
                    </a:srgbClr>
                  </a:glow>
                  <a:outerShdw blurRad="63500" sx="102000" sy="102000" algn="ctr" rotWithShape="0">
                    <a:prstClr val="black">
                      <a:alpha val="40000"/>
                    </a:prstClr>
                  </a:outerShdw>
                </a:effectLst>
              </a:rPr>
              <a:t>Electronics</a:t>
            </a:r>
          </a:p>
        </p:txBody>
      </p:sp>
      <p:sp>
        <p:nvSpPr>
          <p:cNvPr id="130" name="Rectangle 129">
            <a:extLst>
              <a:ext uri="{FF2B5EF4-FFF2-40B4-BE49-F238E27FC236}">
                <a16:creationId xmlns:a16="http://schemas.microsoft.com/office/drawing/2014/main" id="{629E259F-EF6D-3E40-9334-4697E8120658}"/>
              </a:ext>
            </a:extLst>
          </p:cNvPr>
          <p:cNvSpPr/>
          <p:nvPr/>
        </p:nvSpPr>
        <p:spPr>
          <a:xfrm>
            <a:off x="9791777" y="5165208"/>
            <a:ext cx="413541" cy="330937"/>
          </a:xfrm>
          <a:prstGeom prst="rect">
            <a:avLst/>
          </a:prstGeom>
          <a:solidFill>
            <a:srgbClr val="DF6904"/>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Remote</a:t>
            </a:r>
          </a:p>
          <a:p>
            <a:pPr algn="ctr"/>
            <a:r>
              <a:rPr lang="en-GB" sz="800" b="1" dirty="0">
                <a:effectLst>
                  <a:glow rad="25400">
                    <a:srgbClr val="001A26">
                      <a:alpha val="20000"/>
                    </a:srgbClr>
                  </a:glow>
                  <a:outerShdw blurRad="63500" sx="102000" sy="102000" algn="ctr" rotWithShape="0">
                    <a:prstClr val="black">
                      <a:alpha val="40000"/>
                    </a:prstClr>
                  </a:outerShdw>
                </a:effectLst>
              </a:rPr>
              <a:t>I/O</a:t>
            </a:r>
          </a:p>
        </p:txBody>
      </p:sp>
      <p:cxnSp>
        <p:nvCxnSpPr>
          <p:cNvPr id="131" name="Straight Connector 130">
            <a:extLst>
              <a:ext uri="{FF2B5EF4-FFF2-40B4-BE49-F238E27FC236}">
                <a16:creationId xmlns:a16="http://schemas.microsoft.com/office/drawing/2014/main" id="{89C75EF4-938A-4346-86F5-31D91FB713DD}"/>
              </a:ext>
            </a:extLst>
          </p:cNvPr>
          <p:cNvCxnSpPr>
            <a:cxnSpLocks/>
          </p:cNvCxnSpPr>
          <p:nvPr/>
        </p:nvCxnSpPr>
        <p:spPr>
          <a:xfrm>
            <a:off x="10512850" y="2330258"/>
            <a:ext cx="0" cy="497808"/>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814BC8C-A46E-E04A-9CFB-3CD841D30D5E}"/>
              </a:ext>
            </a:extLst>
          </p:cNvPr>
          <p:cNvCxnSpPr>
            <a:cxnSpLocks/>
            <a:stCxn id="140" idx="2"/>
          </p:cNvCxnSpPr>
          <p:nvPr/>
        </p:nvCxnSpPr>
        <p:spPr>
          <a:xfrm flipH="1">
            <a:off x="9152865" y="3430682"/>
            <a:ext cx="1" cy="126032"/>
          </a:xfrm>
          <a:prstGeom prst="line">
            <a:avLst/>
          </a:prstGeom>
          <a:ln w="34925" cap="sq">
            <a:solidFill>
              <a:srgbClr val="43BBE8">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7AD397B-629E-3D45-9C3C-292D5E3A5FD0}"/>
              </a:ext>
            </a:extLst>
          </p:cNvPr>
          <p:cNvCxnSpPr>
            <a:cxnSpLocks/>
            <a:stCxn id="138" idx="2"/>
          </p:cNvCxnSpPr>
          <p:nvPr/>
        </p:nvCxnSpPr>
        <p:spPr>
          <a:xfrm>
            <a:off x="8931345" y="2530632"/>
            <a:ext cx="0" cy="295947"/>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7E0A038-84E0-D542-962F-D0C4590C4166}"/>
              </a:ext>
            </a:extLst>
          </p:cNvPr>
          <p:cNvCxnSpPr>
            <a:cxnSpLocks/>
            <a:endCxn id="140" idx="0"/>
          </p:cNvCxnSpPr>
          <p:nvPr/>
        </p:nvCxnSpPr>
        <p:spPr>
          <a:xfrm flipH="1">
            <a:off x="9152866" y="2908544"/>
            <a:ext cx="1" cy="179976"/>
          </a:xfrm>
          <a:prstGeom prst="line">
            <a:avLst/>
          </a:prstGeom>
          <a:ln w="34925" cap="sq">
            <a:solidFill>
              <a:srgbClr val="AEBA00">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C24CF3C-662C-0940-9046-F27B447EE477}"/>
              </a:ext>
            </a:extLst>
          </p:cNvPr>
          <p:cNvCxnSpPr>
            <a:cxnSpLocks/>
          </p:cNvCxnSpPr>
          <p:nvPr/>
        </p:nvCxnSpPr>
        <p:spPr>
          <a:xfrm>
            <a:off x="3346450" y="2869672"/>
            <a:ext cx="8534060" cy="0"/>
          </a:xfrm>
          <a:prstGeom prst="line">
            <a:avLst/>
          </a:prstGeom>
          <a:ln w="63500" cap="sq">
            <a:solidFill>
              <a:srgbClr val="AEBA00"/>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137" name="Alternate Process 136">
            <a:extLst>
              <a:ext uri="{FF2B5EF4-FFF2-40B4-BE49-F238E27FC236}">
                <a16:creationId xmlns:a16="http://schemas.microsoft.com/office/drawing/2014/main" id="{24BF0966-9082-894B-9D86-57241C80147A}"/>
              </a:ext>
            </a:extLst>
          </p:cNvPr>
          <p:cNvSpPr/>
          <p:nvPr/>
        </p:nvSpPr>
        <p:spPr>
          <a:xfrm>
            <a:off x="3407785" y="2685937"/>
            <a:ext cx="1102653" cy="373173"/>
          </a:xfrm>
          <a:prstGeom prst="flowChartAlternateProcess">
            <a:avLst/>
          </a:prstGeom>
          <a:solidFill>
            <a:srgbClr val="AEBA0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900" b="1" spc="30" dirty="0">
                <a:effectLst>
                  <a:glow rad="25400">
                    <a:srgbClr val="001A26">
                      <a:alpha val="20000"/>
                    </a:srgbClr>
                  </a:glow>
                  <a:outerShdw blurRad="63500" sx="102000" sy="102000" algn="ctr" rotWithShape="0">
                    <a:prstClr val="black">
                      <a:alpha val="40000"/>
                    </a:prstClr>
                  </a:outerShdw>
                </a:effectLst>
              </a:rPr>
              <a:t>High Performance</a:t>
            </a:r>
          </a:p>
          <a:p>
            <a:pPr algn="ctr"/>
            <a:r>
              <a:rPr lang="en-GB" sz="900" b="1" spc="30" dirty="0">
                <a:effectLst>
                  <a:glow rad="25400">
                    <a:srgbClr val="001A26">
                      <a:alpha val="20000"/>
                    </a:srgbClr>
                  </a:glow>
                  <a:outerShdw blurRad="63500" sx="102000" sy="102000" algn="ctr" rotWithShape="0">
                    <a:prstClr val="black">
                      <a:alpha val="40000"/>
                    </a:prstClr>
                  </a:outerShdw>
                </a:effectLst>
              </a:rPr>
              <a:t>Data Network</a:t>
            </a:r>
          </a:p>
        </p:txBody>
      </p:sp>
      <p:grpSp>
        <p:nvGrpSpPr>
          <p:cNvPr id="247" name="Group 246">
            <a:extLst>
              <a:ext uri="{FF2B5EF4-FFF2-40B4-BE49-F238E27FC236}">
                <a16:creationId xmlns:a16="http://schemas.microsoft.com/office/drawing/2014/main" id="{F30ED7D1-E170-2346-9808-BB5DA8AB522E}"/>
              </a:ext>
            </a:extLst>
          </p:cNvPr>
          <p:cNvGrpSpPr/>
          <p:nvPr/>
        </p:nvGrpSpPr>
        <p:grpSpPr>
          <a:xfrm>
            <a:off x="8705256" y="1921643"/>
            <a:ext cx="452177" cy="608989"/>
            <a:chOff x="6977185" y="1921642"/>
            <a:chExt cx="452177" cy="608989"/>
          </a:xfrm>
          <a:effectLst>
            <a:outerShdw blurRad="50800" dist="25400" dir="2700000" algn="ctr" rotWithShape="0">
              <a:srgbClr val="06141B">
                <a:alpha val="56000"/>
              </a:srgbClr>
            </a:outerShdw>
          </a:effectLst>
        </p:grpSpPr>
        <p:sp>
          <p:nvSpPr>
            <p:cNvPr id="138" name="Rectangle 137">
              <a:extLst>
                <a:ext uri="{FF2B5EF4-FFF2-40B4-BE49-F238E27FC236}">
                  <a16:creationId xmlns:a16="http://schemas.microsoft.com/office/drawing/2014/main" id="{83D1E519-F022-9940-92BD-598BBC133B98}"/>
                </a:ext>
              </a:extLst>
            </p:cNvPr>
            <p:cNvSpPr/>
            <p:nvPr/>
          </p:nvSpPr>
          <p:spPr>
            <a:xfrm>
              <a:off x="6977185" y="1921642"/>
              <a:ext cx="452177" cy="608989"/>
            </a:xfrm>
            <a:prstGeom prst="rect">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GB" sz="800" b="1" dirty="0">
                  <a:effectLst>
                    <a:glow rad="25400">
                      <a:srgbClr val="001A26">
                        <a:alpha val="20000"/>
                      </a:srgbClr>
                    </a:glow>
                    <a:outerShdw blurRad="63500" sx="102000" sy="102000" algn="ctr" rotWithShape="0">
                      <a:prstClr val="black">
                        <a:alpha val="40000"/>
                      </a:prstClr>
                    </a:outerShdw>
                  </a:effectLst>
                </a:rPr>
                <a:t>Data on</a:t>
              </a:r>
            </a:p>
            <a:p>
              <a:pPr algn="ctr"/>
              <a:r>
                <a:rPr lang="en-GB" sz="800" b="1" dirty="0">
                  <a:effectLst>
                    <a:glow rad="25400">
                      <a:srgbClr val="001A26">
                        <a:alpha val="20000"/>
                      </a:srgbClr>
                    </a:glow>
                    <a:outerShdw blurRad="63500" sx="102000" sy="102000" algn="ctr" rotWithShape="0">
                      <a:prstClr val="black">
                        <a:alpha val="40000"/>
                      </a:prstClr>
                    </a:outerShdw>
                  </a:effectLst>
                </a:rPr>
                <a:t>Demand</a:t>
              </a:r>
            </a:p>
          </p:txBody>
        </p:sp>
        <p:pic>
          <p:nvPicPr>
            <p:cNvPr id="139" name="Picture 138">
              <a:extLst>
                <a:ext uri="{FF2B5EF4-FFF2-40B4-BE49-F238E27FC236}">
                  <a16:creationId xmlns:a16="http://schemas.microsoft.com/office/drawing/2014/main" id="{C9397ACF-8390-2342-A6DB-9C45ABEAF1D5}"/>
                </a:ext>
              </a:extLst>
            </p:cNvPr>
            <p:cNvPicPr>
              <a:picLocks noChangeAspect="1"/>
            </p:cNvPicPr>
            <p:nvPr/>
          </p:nvPicPr>
          <p:blipFill>
            <a:blip r:embed="rId17"/>
            <a:stretch>
              <a:fillRect/>
            </a:stretch>
          </p:blipFill>
          <p:spPr>
            <a:xfrm>
              <a:off x="7033674" y="1951371"/>
              <a:ext cx="343235" cy="242370"/>
            </a:xfrm>
            <a:prstGeom prst="rect">
              <a:avLst/>
            </a:prstGeom>
          </p:spPr>
        </p:pic>
      </p:grpSp>
      <p:cxnSp>
        <p:nvCxnSpPr>
          <p:cNvPr id="141" name="Straight Connector 140">
            <a:extLst>
              <a:ext uri="{FF2B5EF4-FFF2-40B4-BE49-F238E27FC236}">
                <a16:creationId xmlns:a16="http://schemas.microsoft.com/office/drawing/2014/main" id="{FADE71F2-BD0C-1B46-BD67-8397454F1A1C}"/>
              </a:ext>
            </a:extLst>
          </p:cNvPr>
          <p:cNvCxnSpPr>
            <a:cxnSpLocks/>
          </p:cNvCxnSpPr>
          <p:nvPr/>
        </p:nvCxnSpPr>
        <p:spPr>
          <a:xfrm>
            <a:off x="3346450" y="3558698"/>
            <a:ext cx="8534060" cy="0"/>
          </a:xfrm>
          <a:prstGeom prst="line">
            <a:avLst/>
          </a:prstGeom>
          <a:ln w="63500" cap="sq">
            <a:solidFill>
              <a:srgbClr val="42BAE6"/>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142" name="Alternate Process 141">
            <a:extLst>
              <a:ext uri="{FF2B5EF4-FFF2-40B4-BE49-F238E27FC236}">
                <a16:creationId xmlns:a16="http://schemas.microsoft.com/office/drawing/2014/main" id="{8074FF26-119F-CE4E-B120-493E2F744A6E}"/>
              </a:ext>
            </a:extLst>
          </p:cNvPr>
          <p:cNvSpPr/>
          <p:nvPr/>
        </p:nvSpPr>
        <p:spPr>
          <a:xfrm>
            <a:off x="3407988" y="3394903"/>
            <a:ext cx="1102450" cy="325100"/>
          </a:xfrm>
          <a:prstGeom prst="flowChartAlternateProcess">
            <a:avLst/>
          </a:prstGeom>
          <a:solidFill>
            <a:srgbClr val="43BBE8"/>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900" b="1" spc="30" dirty="0">
                <a:effectLst>
                  <a:glow rad="25400">
                    <a:srgbClr val="001A26">
                      <a:alpha val="20000"/>
                    </a:srgbClr>
                  </a:glow>
                  <a:outerShdw blurRad="63500" sx="102000" sy="102000" algn="ctr" rotWithShape="0">
                    <a:prstClr val="black">
                      <a:alpha val="40000"/>
                    </a:prstClr>
                  </a:outerShdw>
                </a:effectLst>
              </a:rPr>
              <a:t>Event</a:t>
            </a:r>
          </a:p>
          <a:p>
            <a:pPr algn="ctr"/>
            <a:r>
              <a:rPr lang="en-GB" sz="900" b="1" spc="30" dirty="0">
                <a:effectLst>
                  <a:glow rad="25400">
                    <a:srgbClr val="001A26">
                      <a:alpha val="20000"/>
                    </a:srgbClr>
                  </a:glow>
                  <a:outerShdw blurRad="63500" sx="102000" sy="102000" algn="ctr" rotWithShape="0">
                    <a:prstClr val="black">
                      <a:alpha val="40000"/>
                    </a:prstClr>
                  </a:outerShdw>
                </a:effectLst>
              </a:rPr>
              <a:t>Generator</a:t>
            </a:r>
          </a:p>
        </p:txBody>
      </p:sp>
      <p:cxnSp>
        <p:nvCxnSpPr>
          <p:cNvPr id="143" name="Straight Connector 142">
            <a:extLst>
              <a:ext uri="{FF2B5EF4-FFF2-40B4-BE49-F238E27FC236}">
                <a16:creationId xmlns:a16="http://schemas.microsoft.com/office/drawing/2014/main" id="{710D829C-008B-E54F-856D-6D3962793C4E}"/>
              </a:ext>
            </a:extLst>
          </p:cNvPr>
          <p:cNvCxnSpPr>
            <a:cxnSpLocks/>
          </p:cNvCxnSpPr>
          <p:nvPr/>
        </p:nvCxnSpPr>
        <p:spPr>
          <a:xfrm>
            <a:off x="3346450" y="3928489"/>
            <a:ext cx="8534060" cy="0"/>
          </a:xfrm>
          <a:prstGeom prst="line">
            <a:avLst/>
          </a:prstGeom>
          <a:ln w="63500" cap="sq">
            <a:solidFill>
              <a:srgbClr val="D95095"/>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144" name="Alternate Process 143">
            <a:extLst>
              <a:ext uri="{FF2B5EF4-FFF2-40B4-BE49-F238E27FC236}">
                <a16:creationId xmlns:a16="http://schemas.microsoft.com/office/drawing/2014/main" id="{332F9818-C477-E845-9FB0-A1CD13210925}"/>
              </a:ext>
            </a:extLst>
          </p:cNvPr>
          <p:cNvSpPr/>
          <p:nvPr/>
        </p:nvSpPr>
        <p:spPr>
          <a:xfrm>
            <a:off x="3392832" y="3756972"/>
            <a:ext cx="1117605" cy="343151"/>
          </a:xfrm>
          <a:prstGeom prst="flowChartAlternateProcess">
            <a:avLst/>
          </a:prstGeom>
          <a:solidFill>
            <a:srgbClr val="D95095"/>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900" b="1" spc="30" dirty="0">
                <a:effectLst>
                  <a:glow rad="25400">
                    <a:srgbClr val="001A26">
                      <a:alpha val="20000"/>
                    </a:srgbClr>
                  </a:glow>
                  <a:outerShdw blurRad="63500" sx="102000" sy="102000" algn="ctr" rotWithShape="0">
                    <a:prstClr val="black">
                      <a:alpha val="40000"/>
                    </a:prstClr>
                  </a:outerShdw>
                </a:effectLst>
              </a:rPr>
              <a:t>Fast Beam</a:t>
            </a:r>
          </a:p>
          <a:p>
            <a:pPr algn="ctr"/>
            <a:r>
              <a:rPr lang="en-GB" sz="900" b="1" spc="30" dirty="0">
                <a:effectLst>
                  <a:glow rad="25400">
                    <a:srgbClr val="001A26">
                      <a:alpha val="20000"/>
                    </a:srgbClr>
                  </a:glow>
                  <a:outerShdw blurRad="63500" sx="102000" sy="102000" algn="ctr" rotWithShape="0">
                    <a:prstClr val="black">
                      <a:alpha val="40000"/>
                    </a:prstClr>
                  </a:outerShdw>
                </a:effectLst>
              </a:rPr>
              <a:t>Interlock System</a:t>
            </a:r>
          </a:p>
        </p:txBody>
      </p:sp>
      <p:grpSp>
        <p:nvGrpSpPr>
          <p:cNvPr id="249" name="Group 248">
            <a:extLst>
              <a:ext uri="{FF2B5EF4-FFF2-40B4-BE49-F238E27FC236}">
                <a16:creationId xmlns:a16="http://schemas.microsoft.com/office/drawing/2014/main" id="{1FBD6339-0ED1-5142-8303-BDCA5B8D5617}"/>
              </a:ext>
            </a:extLst>
          </p:cNvPr>
          <p:cNvGrpSpPr/>
          <p:nvPr/>
        </p:nvGrpSpPr>
        <p:grpSpPr>
          <a:xfrm>
            <a:off x="10310762" y="1924101"/>
            <a:ext cx="403323" cy="605944"/>
            <a:chOff x="8619285" y="1924100"/>
            <a:chExt cx="403323" cy="605944"/>
          </a:xfrm>
          <a:effectLst>
            <a:outerShdw blurRad="50800" dist="25400" dir="2700000" algn="ctr" rotWithShape="0">
              <a:srgbClr val="06141B">
                <a:alpha val="56000"/>
              </a:srgbClr>
            </a:outerShdw>
          </a:effectLst>
        </p:grpSpPr>
        <p:sp>
          <p:nvSpPr>
            <p:cNvPr id="145" name="Rectangle 144">
              <a:extLst>
                <a:ext uri="{FF2B5EF4-FFF2-40B4-BE49-F238E27FC236}">
                  <a16:creationId xmlns:a16="http://schemas.microsoft.com/office/drawing/2014/main" id="{4F6D6977-F96C-0E47-AAE7-62C756F68A92}"/>
                </a:ext>
              </a:extLst>
            </p:cNvPr>
            <p:cNvSpPr/>
            <p:nvPr/>
          </p:nvSpPr>
          <p:spPr>
            <a:xfrm>
              <a:off x="8619285" y="1924100"/>
              <a:ext cx="403323" cy="605944"/>
            </a:xfrm>
            <a:prstGeom prst="rect">
              <a:avLst/>
            </a:prstGeom>
            <a:solidFill>
              <a:srgbClr val="C09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GB" sz="800" b="1" dirty="0">
                  <a:effectLst>
                    <a:glow rad="25400">
                      <a:srgbClr val="001A26">
                        <a:alpha val="20000"/>
                      </a:srgbClr>
                    </a:glow>
                    <a:outerShdw blurRad="63500" sx="102000" sy="102000" algn="ctr" rotWithShape="0">
                      <a:prstClr val="black">
                        <a:alpha val="40000"/>
                      </a:prstClr>
                    </a:outerShdw>
                  </a:effectLst>
                </a:rPr>
                <a:t>NICOS</a:t>
              </a:r>
            </a:p>
            <a:p>
              <a:pPr algn="ctr"/>
              <a:r>
                <a:rPr lang="en-GB" sz="800" b="1" dirty="0">
                  <a:effectLst>
                    <a:glow rad="25400">
                      <a:srgbClr val="001A26">
                        <a:alpha val="20000"/>
                      </a:srgbClr>
                    </a:glow>
                    <a:outerShdw blurRad="63500" sx="102000" sy="102000" algn="ctr" rotWithShape="0">
                      <a:prstClr val="black">
                        <a:alpha val="40000"/>
                      </a:prstClr>
                    </a:outerShdw>
                  </a:effectLst>
                </a:rPr>
                <a:t>DMSC</a:t>
              </a:r>
            </a:p>
          </p:txBody>
        </p:sp>
        <p:pic>
          <p:nvPicPr>
            <p:cNvPr id="146" name="Picture 145">
              <a:extLst>
                <a:ext uri="{FF2B5EF4-FFF2-40B4-BE49-F238E27FC236}">
                  <a16:creationId xmlns:a16="http://schemas.microsoft.com/office/drawing/2014/main" id="{A5404828-56D1-A048-8864-140FE29DB447}"/>
                </a:ext>
              </a:extLst>
            </p:cNvPr>
            <p:cNvPicPr>
              <a:picLocks noChangeAspect="1"/>
            </p:cNvPicPr>
            <p:nvPr/>
          </p:nvPicPr>
          <p:blipFill>
            <a:blip r:embed="rId14"/>
            <a:stretch>
              <a:fillRect/>
            </a:stretch>
          </p:blipFill>
          <p:spPr>
            <a:xfrm>
              <a:off x="8662961" y="1972087"/>
              <a:ext cx="327544" cy="231573"/>
            </a:xfrm>
            <a:prstGeom prst="rect">
              <a:avLst/>
            </a:prstGeom>
          </p:spPr>
        </p:pic>
      </p:grpSp>
      <p:cxnSp>
        <p:nvCxnSpPr>
          <p:cNvPr id="147" name="Straight Connector 146">
            <a:extLst>
              <a:ext uri="{FF2B5EF4-FFF2-40B4-BE49-F238E27FC236}">
                <a16:creationId xmlns:a16="http://schemas.microsoft.com/office/drawing/2014/main" id="{B4922696-4D90-874A-8F4C-750E0CAACA16}"/>
              </a:ext>
            </a:extLst>
          </p:cNvPr>
          <p:cNvCxnSpPr>
            <a:cxnSpLocks/>
          </p:cNvCxnSpPr>
          <p:nvPr/>
        </p:nvCxnSpPr>
        <p:spPr>
          <a:xfrm>
            <a:off x="9908386" y="2260601"/>
            <a:ext cx="0" cy="2007717"/>
          </a:xfrm>
          <a:prstGeom prst="line">
            <a:avLst/>
          </a:prstGeom>
          <a:ln w="34925" cap="sq">
            <a:solidFill>
              <a:srgbClr val="DE6A04">
                <a:alpha val="96000"/>
              </a:srgb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3DB0AF3E-E3B6-DD42-A4AF-FA194325F473}"/>
              </a:ext>
            </a:extLst>
          </p:cNvPr>
          <p:cNvSpPr/>
          <p:nvPr/>
        </p:nvSpPr>
        <p:spPr>
          <a:xfrm>
            <a:off x="9673045" y="4252179"/>
            <a:ext cx="470685" cy="435284"/>
          </a:xfrm>
          <a:prstGeom prst="rect">
            <a:avLst/>
          </a:prstGeom>
          <a:solidFill>
            <a:srgbClr val="DE6A04"/>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PSS</a:t>
            </a:r>
          </a:p>
          <a:p>
            <a:pPr algn="ctr"/>
            <a:r>
              <a:rPr lang="en-GB" sz="800" b="1" dirty="0">
                <a:effectLst>
                  <a:glow rad="25400">
                    <a:srgbClr val="001A26">
                      <a:alpha val="20000"/>
                    </a:srgbClr>
                  </a:glow>
                  <a:outerShdw blurRad="63500" sx="102000" sy="102000" algn="ctr" rotWithShape="0">
                    <a:prstClr val="black">
                      <a:alpha val="40000"/>
                    </a:prstClr>
                  </a:outerShdw>
                </a:effectLst>
              </a:rPr>
              <a:t>PLC</a:t>
            </a:r>
          </a:p>
        </p:txBody>
      </p:sp>
      <p:sp>
        <p:nvSpPr>
          <p:cNvPr id="164" name="Terminator 163">
            <a:extLst>
              <a:ext uri="{FF2B5EF4-FFF2-40B4-BE49-F238E27FC236}">
                <a16:creationId xmlns:a16="http://schemas.microsoft.com/office/drawing/2014/main" id="{B36A7763-CDB1-6F4F-99AF-65CD87A5274C}"/>
              </a:ext>
            </a:extLst>
          </p:cNvPr>
          <p:cNvSpPr/>
          <p:nvPr/>
        </p:nvSpPr>
        <p:spPr>
          <a:xfrm>
            <a:off x="7419595" y="5854140"/>
            <a:ext cx="537334" cy="244655"/>
          </a:xfrm>
          <a:prstGeom prst="flowChartTerminator">
            <a:avLst/>
          </a:prstGeom>
          <a:solidFill>
            <a:srgbClr val="7C7B7C"/>
          </a:solidFill>
          <a:ln cap="flat">
            <a:solidFill>
              <a:schemeClr val="tx1">
                <a:lumMod val="75000"/>
                <a:lumOff val="25000"/>
              </a:schemeClr>
            </a:solidFill>
            <a:miter lim="800000"/>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a:r>
              <a:rPr lang="de-DE" sz="800" b="1" spc="40" dirty="0">
                <a:solidFill>
                  <a:schemeClr val="bg1">
                    <a:lumMod val="95000"/>
                  </a:schemeClr>
                </a:solidFill>
                <a:effectLst>
                  <a:outerShdw blurRad="63500" sx="102000" sy="102000" algn="ctr" rotWithShape="0">
                    <a:prstClr val="black">
                      <a:alpha val="40000"/>
                    </a:prstClr>
                  </a:outerShdw>
                </a:effectLst>
              </a:rPr>
              <a:t>Chopper</a:t>
            </a:r>
          </a:p>
        </p:txBody>
      </p:sp>
      <p:sp>
        <p:nvSpPr>
          <p:cNvPr id="163" name="Terminator 162">
            <a:extLst>
              <a:ext uri="{FF2B5EF4-FFF2-40B4-BE49-F238E27FC236}">
                <a16:creationId xmlns:a16="http://schemas.microsoft.com/office/drawing/2014/main" id="{AC25C8DB-30E5-9A4E-AC40-90D93234710D}"/>
              </a:ext>
            </a:extLst>
          </p:cNvPr>
          <p:cNvSpPr/>
          <p:nvPr/>
        </p:nvSpPr>
        <p:spPr>
          <a:xfrm>
            <a:off x="8157958" y="5854922"/>
            <a:ext cx="682347" cy="244655"/>
          </a:xfrm>
          <a:prstGeom prst="flowChartTerminator">
            <a:avLst/>
          </a:prstGeom>
          <a:solidFill>
            <a:srgbClr val="7C7B7C"/>
          </a:solidFill>
          <a:ln cap="flat">
            <a:solidFill>
              <a:schemeClr val="tx1">
                <a:lumMod val="75000"/>
                <a:lumOff val="25000"/>
              </a:schemeClr>
            </a:solidFill>
            <a:miter lim="800000"/>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a:r>
              <a:rPr lang="de-DE" sz="800" b="1" dirty="0">
                <a:solidFill>
                  <a:schemeClr val="bg1">
                    <a:lumMod val="95000"/>
                  </a:schemeClr>
                </a:solidFill>
                <a:effectLst>
                  <a:outerShdw blurRad="63500" sx="102000" sy="102000" algn="ctr" rotWithShape="0">
                    <a:prstClr val="black">
                      <a:alpha val="40000"/>
                    </a:prstClr>
                  </a:outerShdw>
                </a:effectLst>
              </a:rPr>
              <a:t>Power Supply</a:t>
            </a:r>
          </a:p>
        </p:txBody>
      </p:sp>
      <p:sp>
        <p:nvSpPr>
          <p:cNvPr id="165" name="Terminator 164">
            <a:extLst>
              <a:ext uri="{FF2B5EF4-FFF2-40B4-BE49-F238E27FC236}">
                <a16:creationId xmlns:a16="http://schemas.microsoft.com/office/drawing/2014/main" id="{18974FBB-BDA7-2547-892A-F9623F6DA9D6}"/>
              </a:ext>
            </a:extLst>
          </p:cNvPr>
          <p:cNvSpPr/>
          <p:nvPr/>
        </p:nvSpPr>
        <p:spPr>
          <a:xfrm>
            <a:off x="6600938" y="5852819"/>
            <a:ext cx="481740" cy="244655"/>
          </a:xfrm>
          <a:prstGeom prst="flowChartTerminator">
            <a:avLst/>
          </a:prstGeom>
          <a:solidFill>
            <a:srgbClr val="7C7B7C"/>
          </a:solidFill>
          <a:ln cap="flat">
            <a:solidFill>
              <a:schemeClr val="tx1">
                <a:lumMod val="75000"/>
                <a:lumOff val="25000"/>
              </a:schemeClr>
            </a:solidFill>
            <a:miter lim="800000"/>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a:r>
              <a:rPr lang="de-DE" sz="800" b="1" spc="40" dirty="0">
                <a:solidFill>
                  <a:schemeClr val="bg1">
                    <a:lumMod val="95000"/>
                  </a:schemeClr>
                </a:solidFill>
                <a:effectLst>
                  <a:outerShdw blurRad="63500" sx="102000" sy="102000" algn="ctr" rotWithShape="0">
                    <a:prstClr val="black">
                      <a:alpha val="40000"/>
                    </a:prstClr>
                  </a:outerShdw>
                </a:effectLst>
              </a:rPr>
              <a:t>Sensor</a:t>
            </a:r>
          </a:p>
        </p:txBody>
      </p:sp>
      <p:sp>
        <p:nvSpPr>
          <p:cNvPr id="167" name="Terminator 166">
            <a:extLst>
              <a:ext uri="{FF2B5EF4-FFF2-40B4-BE49-F238E27FC236}">
                <a16:creationId xmlns:a16="http://schemas.microsoft.com/office/drawing/2014/main" id="{773F6455-782C-7A4D-A005-3985DC8CDF35}"/>
              </a:ext>
            </a:extLst>
          </p:cNvPr>
          <p:cNvSpPr/>
          <p:nvPr/>
        </p:nvSpPr>
        <p:spPr>
          <a:xfrm>
            <a:off x="5777833" y="5852819"/>
            <a:ext cx="481740" cy="244655"/>
          </a:xfrm>
          <a:prstGeom prst="flowChartTerminator">
            <a:avLst/>
          </a:prstGeom>
          <a:solidFill>
            <a:srgbClr val="7C7B7C"/>
          </a:solidFill>
          <a:ln cap="flat">
            <a:solidFill>
              <a:schemeClr val="tx1">
                <a:lumMod val="75000"/>
                <a:lumOff val="25000"/>
              </a:schemeClr>
            </a:solidFill>
            <a:miter lim="800000"/>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a:r>
              <a:rPr lang="en-GB" sz="800" b="1" spc="40" dirty="0">
                <a:solidFill>
                  <a:schemeClr val="bg1"/>
                </a:solidFill>
                <a:effectLst>
                  <a:outerShdw blurRad="63500" sx="102000" sy="102000" algn="ctr" rotWithShape="0">
                    <a:prstClr val="black">
                      <a:alpha val="40000"/>
                    </a:prstClr>
                  </a:outerShdw>
                </a:effectLst>
              </a:rPr>
              <a:t>Motor</a:t>
            </a:r>
          </a:p>
        </p:txBody>
      </p:sp>
      <p:sp>
        <p:nvSpPr>
          <p:cNvPr id="170" name="Terminator 169">
            <a:extLst>
              <a:ext uri="{FF2B5EF4-FFF2-40B4-BE49-F238E27FC236}">
                <a16:creationId xmlns:a16="http://schemas.microsoft.com/office/drawing/2014/main" id="{0C707842-E961-5D40-A8BD-763FBC909E2D}"/>
              </a:ext>
            </a:extLst>
          </p:cNvPr>
          <p:cNvSpPr/>
          <p:nvPr/>
        </p:nvSpPr>
        <p:spPr>
          <a:xfrm>
            <a:off x="4140943" y="5850983"/>
            <a:ext cx="506666" cy="244655"/>
          </a:xfrm>
          <a:prstGeom prst="flowChartTerminator">
            <a:avLst/>
          </a:prstGeom>
          <a:solidFill>
            <a:srgbClr val="7C7B7C"/>
          </a:solidFill>
          <a:ln cap="flat">
            <a:solidFill>
              <a:schemeClr val="tx1">
                <a:lumMod val="75000"/>
                <a:lumOff val="25000"/>
              </a:schemeClr>
            </a:solidFill>
            <a:miter lim="800000"/>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a:r>
              <a:rPr lang="en-GB" sz="800" b="1" spc="40" dirty="0">
                <a:solidFill>
                  <a:schemeClr val="bg1"/>
                </a:solidFill>
                <a:effectLst>
                  <a:outerShdw blurRad="63500" sx="102000" sy="102000" algn="ctr" rotWithShape="0">
                    <a:prstClr val="black">
                      <a:alpha val="40000"/>
                    </a:prstClr>
                  </a:outerShdw>
                </a:effectLst>
              </a:rPr>
              <a:t>Pump</a:t>
            </a:r>
          </a:p>
        </p:txBody>
      </p:sp>
      <p:sp>
        <p:nvSpPr>
          <p:cNvPr id="168" name="Terminator 167">
            <a:extLst>
              <a:ext uri="{FF2B5EF4-FFF2-40B4-BE49-F238E27FC236}">
                <a16:creationId xmlns:a16="http://schemas.microsoft.com/office/drawing/2014/main" id="{ADD14587-5025-FA4A-A3FF-08A928437CA7}"/>
              </a:ext>
            </a:extLst>
          </p:cNvPr>
          <p:cNvSpPr/>
          <p:nvPr/>
        </p:nvSpPr>
        <p:spPr>
          <a:xfrm>
            <a:off x="4730298" y="5852819"/>
            <a:ext cx="609483" cy="244655"/>
          </a:xfrm>
          <a:prstGeom prst="flowChartTerminator">
            <a:avLst/>
          </a:prstGeom>
          <a:solidFill>
            <a:srgbClr val="7C7B7C"/>
          </a:solidFill>
          <a:ln cap="flat">
            <a:solidFill>
              <a:schemeClr val="tx1">
                <a:lumMod val="75000"/>
                <a:lumOff val="25000"/>
              </a:schemeClr>
            </a:solidFill>
            <a:miter lim="800000"/>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a:r>
              <a:rPr lang="en-GB" sz="800" b="1" dirty="0">
                <a:solidFill>
                  <a:schemeClr val="bg1"/>
                </a:solidFill>
                <a:effectLst>
                  <a:outerShdw blurRad="63500" sx="102000" sy="102000" algn="ctr" rotWithShape="0">
                    <a:prstClr val="black">
                      <a:alpha val="40000"/>
                    </a:prstClr>
                  </a:outerShdw>
                </a:effectLst>
              </a:rPr>
              <a:t>Flowmeter</a:t>
            </a:r>
          </a:p>
        </p:txBody>
      </p:sp>
      <p:grpSp>
        <p:nvGrpSpPr>
          <p:cNvPr id="212" name="Group 211">
            <a:extLst>
              <a:ext uri="{FF2B5EF4-FFF2-40B4-BE49-F238E27FC236}">
                <a16:creationId xmlns:a16="http://schemas.microsoft.com/office/drawing/2014/main" id="{5C70F92B-BC1E-F447-84CD-29A8D05528C9}"/>
              </a:ext>
            </a:extLst>
          </p:cNvPr>
          <p:cNvGrpSpPr/>
          <p:nvPr/>
        </p:nvGrpSpPr>
        <p:grpSpPr>
          <a:xfrm>
            <a:off x="9698956" y="1922559"/>
            <a:ext cx="426162" cy="609869"/>
            <a:chOff x="8616625" y="1922558"/>
            <a:chExt cx="468778" cy="609869"/>
          </a:xfrm>
          <a:effectLst>
            <a:outerShdw blurRad="50800" dist="25400" dir="2700000" algn="ctr" rotWithShape="0">
              <a:srgbClr val="06141B">
                <a:alpha val="56000"/>
              </a:srgbClr>
            </a:outerShdw>
          </a:effectLst>
        </p:grpSpPr>
        <p:sp>
          <p:nvSpPr>
            <p:cNvPr id="125" name="Rectangle 124">
              <a:extLst>
                <a:ext uri="{FF2B5EF4-FFF2-40B4-BE49-F238E27FC236}">
                  <a16:creationId xmlns:a16="http://schemas.microsoft.com/office/drawing/2014/main" id="{EE1C6557-A6AE-6743-8511-BF5F9A40313B}"/>
                </a:ext>
              </a:extLst>
            </p:cNvPr>
            <p:cNvSpPr/>
            <p:nvPr/>
          </p:nvSpPr>
          <p:spPr>
            <a:xfrm>
              <a:off x="8616625" y="1922558"/>
              <a:ext cx="468778" cy="609869"/>
            </a:xfrm>
            <a:prstGeom prst="rect">
              <a:avLst/>
            </a:prstGeom>
            <a:solidFill>
              <a:srgbClr val="DE6A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a:r>
                <a:rPr lang="en-GB" sz="800" b="1" dirty="0">
                  <a:effectLst>
                    <a:glow rad="25400">
                      <a:srgbClr val="001A26">
                        <a:alpha val="20000"/>
                      </a:srgbClr>
                    </a:glow>
                    <a:outerShdw blurRad="63500" sx="102000" sy="102000" algn="ctr" rotWithShape="0">
                      <a:prstClr val="black">
                        <a:alpha val="40000"/>
                      </a:prstClr>
                    </a:outerShdw>
                  </a:effectLst>
                </a:rPr>
                <a:t>PSS</a:t>
              </a:r>
            </a:p>
            <a:p>
              <a:pPr algn="ctr"/>
              <a:r>
                <a:rPr lang="en-GB" sz="800" b="1" dirty="0">
                  <a:effectLst>
                    <a:glow rad="25400">
                      <a:srgbClr val="001A26">
                        <a:alpha val="20000"/>
                      </a:srgbClr>
                    </a:glow>
                    <a:outerShdw blurRad="63500" sx="102000" sy="102000" algn="ctr" rotWithShape="0">
                      <a:prstClr val="black">
                        <a:alpha val="40000"/>
                      </a:prstClr>
                    </a:outerShdw>
                  </a:effectLst>
                </a:rPr>
                <a:t>GUIs </a:t>
              </a:r>
            </a:p>
          </p:txBody>
        </p:sp>
        <p:pic>
          <p:nvPicPr>
            <p:cNvPr id="126" name="Picture 125">
              <a:extLst>
                <a:ext uri="{FF2B5EF4-FFF2-40B4-BE49-F238E27FC236}">
                  <a16:creationId xmlns:a16="http://schemas.microsoft.com/office/drawing/2014/main" id="{28370A84-DB2A-A049-B8F5-9BEAE172E451}"/>
                </a:ext>
              </a:extLst>
            </p:cNvPr>
            <p:cNvPicPr>
              <a:picLocks noChangeAspect="1"/>
            </p:cNvPicPr>
            <p:nvPr/>
          </p:nvPicPr>
          <p:blipFill>
            <a:blip r:embed="rId18"/>
            <a:stretch>
              <a:fillRect/>
            </a:stretch>
          </p:blipFill>
          <p:spPr>
            <a:xfrm>
              <a:off x="8681859" y="1952260"/>
              <a:ext cx="340389" cy="240595"/>
            </a:xfrm>
            <a:prstGeom prst="rect">
              <a:avLst/>
            </a:prstGeom>
          </p:spPr>
        </p:pic>
      </p:grpSp>
      <p:sp>
        <p:nvSpPr>
          <p:cNvPr id="110" name="Rectangle 109">
            <a:extLst>
              <a:ext uri="{FF2B5EF4-FFF2-40B4-BE49-F238E27FC236}">
                <a16:creationId xmlns:a16="http://schemas.microsoft.com/office/drawing/2014/main" id="{67B90263-3039-CD49-90E1-A3362A375B37}"/>
              </a:ext>
            </a:extLst>
          </p:cNvPr>
          <p:cNvSpPr/>
          <p:nvPr/>
        </p:nvSpPr>
        <p:spPr>
          <a:xfrm>
            <a:off x="7392456" y="5165944"/>
            <a:ext cx="596591" cy="347083"/>
          </a:xfrm>
          <a:prstGeom prst="rect">
            <a:avLst/>
          </a:prstGeom>
          <a:solidFill>
            <a:srgbClr val="CC402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Device</a:t>
            </a:r>
          </a:p>
          <a:p>
            <a:pPr algn="ctr"/>
            <a:r>
              <a:rPr lang="en-GB" sz="800" b="1" dirty="0">
                <a:effectLst>
                  <a:glow rad="25400">
                    <a:srgbClr val="001A26">
                      <a:alpha val="20000"/>
                    </a:srgbClr>
                  </a:glow>
                  <a:outerShdw blurRad="63500" sx="102000" sy="102000" algn="ctr" rotWithShape="0">
                    <a:prstClr val="black">
                      <a:alpha val="40000"/>
                    </a:prstClr>
                  </a:outerShdw>
                </a:effectLst>
              </a:rPr>
              <a:t>Electronics</a:t>
            </a:r>
          </a:p>
        </p:txBody>
      </p:sp>
      <p:sp>
        <p:nvSpPr>
          <p:cNvPr id="162" name="Terminator 161">
            <a:extLst>
              <a:ext uri="{FF2B5EF4-FFF2-40B4-BE49-F238E27FC236}">
                <a16:creationId xmlns:a16="http://schemas.microsoft.com/office/drawing/2014/main" id="{7F7CE9C3-D185-8647-B354-816FE84A6321}"/>
              </a:ext>
            </a:extLst>
          </p:cNvPr>
          <p:cNvSpPr/>
          <p:nvPr/>
        </p:nvSpPr>
        <p:spPr>
          <a:xfrm>
            <a:off x="9218655" y="5856624"/>
            <a:ext cx="481740" cy="244655"/>
          </a:xfrm>
          <a:prstGeom prst="flowChartTerminator">
            <a:avLst/>
          </a:prstGeom>
          <a:solidFill>
            <a:srgbClr val="7C7B7C"/>
          </a:solidFill>
          <a:ln cap="flat">
            <a:solidFill>
              <a:schemeClr val="tx1">
                <a:lumMod val="75000"/>
                <a:lumOff val="25000"/>
              </a:schemeClr>
            </a:solidFill>
            <a:miter lim="800000"/>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a:r>
              <a:rPr lang="de-DE" sz="800" b="1" spc="40" dirty="0">
                <a:solidFill>
                  <a:schemeClr val="bg1">
                    <a:lumMod val="95000"/>
                  </a:schemeClr>
                </a:solidFill>
                <a:effectLst>
                  <a:outerShdw blurRad="63500" sx="102000" sy="102000" algn="ctr" rotWithShape="0">
                    <a:prstClr val="black">
                      <a:alpha val="40000"/>
                    </a:prstClr>
                  </a:outerShdw>
                </a:effectLst>
              </a:rPr>
              <a:t>Switch</a:t>
            </a:r>
          </a:p>
        </p:txBody>
      </p:sp>
      <p:sp>
        <p:nvSpPr>
          <p:cNvPr id="157" name="Terminator 156">
            <a:extLst>
              <a:ext uri="{FF2B5EF4-FFF2-40B4-BE49-F238E27FC236}">
                <a16:creationId xmlns:a16="http://schemas.microsoft.com/office/drawing/2014/main" id="{661DE9CE-97F6-4A47-9D74-730CBECFC1E0}"/>
              </a:ext>
            </a:extLst>
          </p:cNvPr>
          <p:cNvSpPr/>
          <p:nvPr/>
        </p:nvSpPr>
        <p:spPr>
          <a:xfrm>
            <a:off x="10493168" y="5860512"/>
            <a:ext cx="481740" cy="244655"/>
          </a:xfrm>
          <a:prstGeom prst="flowChartTerminator">
            <a:avLst/>
          </a:prstGeom>
          <a:solidFill>
            <a:srgbClr val="7C7B7C"/>
          </a:solidFill>
          <a:ln cap="flat">
            <a:solidFill>
              <a:schemeClr val="tx1">
                <a:lumMod val="75000"/>
                <a:lumOff val="25000"/>
              </a:schemeClr>
            </a:solidFill>
            <a:miter lim="800000"/>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a:r>
              <a:rPr lang="de-DE" sz="800" b="1" spc="40" dirty="0">
                <a:solidFill>
                  <a:schemeClr val="bg1">
                    <a:lumMod val="95000"/>
                  </a:schemeClr>
                </a:solidFill>
                <a:effectLst>
                  <a:outerShdw blurRad="63500" sx="102000" sy="102000" algn="ctr" rotWithShape="0">
                    <a:prstClr val="black">
                      <a:alpha val="40000"/>
                    </a:prstClr>
                  </a:outerShdw>
                </a:effectLst>
              </a:rPr>
              <a:t>Sensor</a:t>
            </a:r>
          </a:p>
        </p:txBody>
      </p:sp>
      <p:cxnSp>
        <p:nvCxnSpPr>
          <p:cNvPr id="61" name="Straight Connector 60">
            <a:extLst>
              <a:ext uri="{FF2B5EF4-FFF2-40B4-BE49-F238E27FC236}">
                <a16:creationId xmlns:a16="http://schemas.microsoft.com/office/drawing/2014/main" id="{1B28757E-576E-344B-8246-6EF115E7FC05}"/>
              </a:ext>
            </a:extLst>
          </p:cNvPr>
          <p:cNvCxnSpPr>
            <a:cxnSpLocks/>
          </p:cNvCxnSpPr>
          <p:nvPr/>
        </p:nvCxnSpPr>
        <p:spPr>
          <a:xfrm>
            <a:off x="9218656" y="4854547"/>
            <a:ext cx="1020761" cy="0"/>
          </a:xfrm>
          <a:prstGeom prst="line">
            <a:avLst/>
          </a:prstGeom>
          <a:ln w="63500" cap="sq">
            <a:solidFill>
              <a:srgbClr val="DE6A04"/>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4B6C26-4CB9-3F41-8F77-9A888C7A300E}"/>
              </a:ext>
            </a:extLst>
          </p:cNvPr>
          <p:cNvCxnSpPr>
            <a:cxnSpLocks/>
          </p:cNvCxnSpPr>
          <p:nvPr/>
        </p:nvCxnSpPr>
        <p:spPr>
          <a:xfrm>
            <a:off x="4569208" y="4872406"/>
            <a:ext cx="841154" cy="0"/>
          </a:xfrm>
          <a:prstGeom prst="line">
            <a:avLst/>
          </a:prstGeom>
          <a:ln w="63500" cap="sq">
            <a:solidFill>
              <a:srgbClr val="683699"/>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961792D-7590-1F48-B29D-70618D52D4B7}"/>
              </a:ext>
            </a:extLst>
          </p:cNvPr>
          <p:cNvCxnSpPr>
            <a:cxnSpLocks/>
          </p:cNvCxnSpPr>
          <p:nvPr/>
        </p:nvCxnSpPr>
        <p:spPr>
          <a:xfrm>
            <a:off x="10002827" y="5705335"/>
            <a:ext cx="0" cy="245642"/>
          </a:xfrm>
          <a:prstGeom prst="line">
            <a:avLst/>
          </a:prstGeom>
          <a:ln w="34925" cap="flat">
            <a:solidFill>
              <a:schemeClr val="tx1">
                <a:lumMod val="85000"/>
                <a:lumOff val="15000"/>
                <a:alpha val="96000"/>
              </a:schemeClr>
            </a:solidFill>
            <a:miter lim="800000"/>
          </a:ln>
          <a:effectLst>
            <a:outerShdw blurRad="50800" dist="25400" dir="2700000" algn="ctr" rotWithShape="0">
              <a:srgbClr val="06141B">
                <a:alpha val="56000"/>
              </a:srgbClr>
            </a:outerShdw>
          </a:effectLst>
        </p:spPr>
        <p:style>
          <a:lnRef idx="1">
            <a:schemeClr val="accent1"/>
          </a:lnRef>
          <a:fillRef idx="0">
            <a:schemeClr val="accent1"/>
          </a:fillRef>
          <a:effectRef idx="0">
            <a:schemeClr val="accent1"/>
          </a:effectRef>
          <a:fontRef idx="minor">
            <a:schemeClr val="tx1"/>
          </a:fontRef>
        </p:style>
      </p:cxnSp>
      <p:sp>
        <p:nvSpPr>
          <p:cNvPr id="159" name="Terminator 158">
            <a:extLst>
              <a:ext uri="{FF2B5EF4-FFF2-40B4-BE49-F238E27FC236}">
                <a16:creationId xmlns:a16="http://schemas.microsoft.com/office/drawing/2014/main" id="{EB1128B4-D538-DC4C-84D6-19F05DFB728F}"/>
              </a:ext>
            </a:extLst>
          </p:cNvPr>
          <p:cNvSpPr/>
          <p:nvPr/>
        </p:nvSpPr>
        <p:spPr>
          <a:xfrm>
            <a:off x="9757676" y="5857475"/>
            <a:ext cx="481740" cy="247692"/>
          </a:xfrm>
          <a:prstGeom prst="flowChartTerminator">
            <a:avLst/>
          </a:prstGeom>
          <a:solidFill>
            <a:srgbClr val="7C7B7C"/>
          </a:solidFill>
          <a:ln cap="flat">
            <a:solidFill>
              <a:schemeClr val="tx1">
                <a:lumMod val="75000"/>
                <a:lumOff val="25000"/>
              </a:schemeClr>
            </a:solidFill>
            <a:miter lim="800000"/>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a:r>
              <a:rPr lang="de-DE" sz="800" b="1" spc="40" dirty="0">
                <a:solidFill>
                  <a:schemeClr val="bg1">
                    <a:lumMod val="95000"/>
                  </a:schemeClr>
                </a:solidFill>
                <a:effectLst>
                  <a:outerShdw blurRad="63500" sx="102000" sy="102000" algn="ctr" rotWithShape="0">
                    <a:prstClr val="black">
                      <a:alpha val="40000"/>
                    </a:prstClr>
                  </a:outerShdw>
                </a:effectLst>
              </a:rPr>
              <a:t>Sensor</a:t>
            </a:r>
          </a:p>
        </p:txBody>
      </p:sp>
      <p:sp>
        <p:nvSpPr>
          <p:cNvPr id="80" name="Rectangle 79">
            <a:extLst>
              <a:ext uri="{FF2B5EF4-FFF2-40B4-BE49-F238E27FC236}">
                <a16:creationId xmlns:a16="http://schemas.microsoft.com/office/drawing/2014/main" id="{6A59535F-BDDE-8A49-AB20-1AB332A6520C}"/>
              </a:ext>
            </a:extLst>
          </p:cNvPr>
          <p:cNvSpPr/>
          <p:nvPr/>
        </p:nvSpPr>
        <p:spPr>
          <a:xfrm>
            <a:off x="6463326" y="3088520"/>
            <a:ext cx="470685" cy="343562"/>
          </a:xfrm>
          <a:prstGeom prst="rect">
            <a:avLst/>
          </a:prstGeom>
          <a:solidFill>
            <a:srgbClr val="AEBA0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EPICS</a:t>
            </a:r>
          </a:p>
          <a:p>
            <a:pPr algn="ctr"/>
            <a:r>
              <a:rPr lang="en-GB" sz="800" b="1" dirty="0">
                <a:effectLst>
                  <a:glow rad="25400">
                    <a:srgbClr val="001A26">
                      <a:alpha val="20000"/>
                    </a:srgbClr>
                  </a:glow>
                  <a:outerShdw blurRad="63500" sx="102000" sy="102000" algn="ctr" rotWithShape="0">
                    <a:prstClr val="black">
                      <a:alpha val="40000"/>
                    </a:prstClr>
                  </a:outerShdw>
                </a:effectLst>
              </a:rPr>
              <a:t>IOC</a:t>
            </a:r>
          </a:p>
        </p:txBody>
      </p:sp>
      <p:sp>
        <p:nvSpPr>
          <p:cNvPr id="82" name="Rectangle 81">
            <a:extLst>
              <a:ext uri="{FF2B5EF4-FFF2-40B4-BE49-F238E27FC236}">
                <a16:creationId xmlns:a16="http://schemas.microsoft.com/office/drawing/2014/main" id="{E25B73FF-4589-2546-8017-D30EA6B16561}"/>
              </a:ext>
            </a:extLst>
          </p:cNvPr>
          <p:cNvSpPr/>
          <p:nvPr/>
        </p:nvSpPr>
        <p:spPr>
          <a:xfrm>
            <a:off x="7314992" y="3085422"/>
            <a:ext cx="470685" cy="343486"/>
          </a:xfrm>
          <a:prstGeom prst="rect">
            <a:avLst/>
          </a:prstGeom>
          <a:solidFill>
            <a:srgbClr val="AEBA00"/>
          </a:solidFill>
          <a:ln>
            <a:noFill/>
          </a:ln>
          <a:effectLst>
            <a:outerShdw blurRad="50800" dist="25400" dir="2700000" algn="ctr" rotWithShape="0">
              <a:srgbClr val="06141B">
                <a:alpha val="5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EPICS</a:t>
            </a:r>
          </a:p>
          <a:p>
            <a:pPr algn="ctr"/>
            <a:r>
              <a:rPr lang="en-GB" sz="800" b="1" dirty="0">
                <a:effectLst>
                  <a:glow rad="25400">
                    <a:srgbClr val="001A26">
                      <a:alpha val="20000"/>
                    </a:srgbClr>
                  </a:glow>
                  <a:outerShdw blurRad="63500" sx="102000" sy="102000" algn="ctr" rotWithShape="0">
                    <a:prstClr val="black">
                      <a:alpha val="40000"/>
                    </a:prstClr>
                  </a:outerShdw>
                </a:effectLst>
              </a:rPr>
              <a:t>IOC</a:t>
            </a:r>
          </a:p>
        </p:txBody>
      </p:sp>
      <p:grpSp>
        <p:nvGrpSpPr>
          <p:cNvPr id="76" name="Gruppieren 75"/>
          <p:cNvGrpSpPr/>
          <p:nvPr/>
        </p:nvGrpSpPr>
        <p:grpSpPr>
          <a:xfrm>
            <a:off x="8917523" y="3088520"/>
            <a:ext cx="706026" cy="343220"/>
            <a:chOff x="8917523" y="3088520"/>
            <a:chExt cx="706026" cy="343220"/>
          </a:xfrm>
          <a:effectLst>
            <a:outerShdw blurRad="50800" dist="25400" dir="2700000" algn="tl" rotWithShape="0">
              <a:prstClr val="black">
                <a:alpha val="56000"/>
              </a:prstClr>
            </a:outerShdw>
          </a:effectLst>
        </p:grpSpPr>
        <p:sp>
          <p:nvSpPr>
            <p:cNvPr id="140" name="Rectangle 139">
              <a:extLst>
                <a:ext uri="{FF2B5EF4-FFF2-40B4-BE49-F238E27FC236}">
                  <a16:creationId xmlns:a16="http://schemas.microsoft.com/office/drawing/2014/main" id="{62B2BBE4-73A1-2F47-A471-DA903697C711}"/>
                </a:ext>
              </a:extLst>
            </p:cNvPr>
            <p:cNvSpPr/>
            <p:nvPr/>
          </p:nvSpPr>
          <p:spPr>
            <a:xfrm>
              <a:off x="8917523" y="3088520"/>
              <a:ext cx="470685" cy="342162"/>
            </a:xfrm>
            <a:prstGeom prst="rect">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Data on</a:t>
              </a:r>
            </a:p>
            <a:p>
              <a:pPr algn="ctr"/>
              <a:r>
                <a:rPr lang="en-GB" sz="800" b="1" dirty="0">
                  <a:effectLst>
                    <a:glow rad="25400">
                      <a:srgbClr val="001A26">
                        <a:alpha val="20000"/>
                      </a:srgbClr>
                    </a:glow>
                    <a:outerShdw blurRad="63500" sx="102000" sy="102000" algn="ctr" rotWithShape="0">
                      <a:prstClr val="black">
                        <a:alpha val="40000"/>
                      </a:prstClr>
                    </a:outerShdw>
                  </a:effectLst>
                </a:rPr>
                <a:t>Demand</a:t>
              </a:r>
            </a:p>
          </p:txBody>
        </p:sp>
        <p:sp>
          <p:nvSpPr>
            <p:cNvPr id="153" name="Rectangle 139">
              <a:extLst>
                <a:ext uri="{FF2B5EF4-FFF2-40B4-BE49-F238E27FC236}">
                  <a16:creationId xmlns:a16="http://schemas.microsoft.com/office/drawing/2014/main" id="{62B2BBE4-73A1-2F47-A471-DA903697C711}"/>
                </a:ext>
              </a:extLst>
            </p:cNvPr>
            <p:cNvSpPr/>
            <p:nvPr/>
          </p:nvSpPr>
          <p:spPr>
            <a:xfrm>
              <a:off x="9345201" y="3089578"/>
              <a:ext cx="278348" cy="342162"/>
            </a:xfrm>
            <a:prstGeom prst="rect">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800" b="1" dirty="0">
                <a:effectLst>
                  <a:glow rad="25400">
                    <a:srgbClr val="001A26">
                      <a:alpha val="20000"/>
                    </a:srgbClr>
                  </a:glow>
                  <a:outerShdw blurRad="63500" sx="102000" sy="102000" algn="ctr" rotWithShape="0">
                    <a:prstClr val="black">
                      <a:alpha val="40000"/>
                    </a:prstClr>
                  </a:outerShdw>
                </a:effectLst>
              </a:endParaRPr>
            </a:p>
          </p:txBody>
        </p:sp>
        <p:pic>
          <p:nvPicPr>
            <p:cNvPr id="169" name="Picture 168">
              <a:extLst>
                <a:ext uri="{FF2B5EF4-FFF2-40B4-BE49-F238E27FC236}">
                  <a16:creationId xmlns:a16="http://schemas.microsoft.com/office/drawing/2014/main" id="{F4F73A81-68C3-8D44-9A88-0150842D2B39}"/>
                </a:ext>
              </a:extLst>
            </p:cNvPr>
            <p:cNvPicPr>
              <a:picLocks noChangeAspect="1"/>
            </p:cNvPicPr>
            <p:nvPr/>
          </p:nvPicPr>
          <p:blipFill>
            <a:blip r:embed="rId19" cstate="print">
              <a:lum bright="100000"/>
              <a:extLst>
                <a:ext uri="{28A0092B-C50C-407E-A947-70E740481C1C}">
                  <a14:useLocalDpi xmlns:a14="http://schemas.microsoft.com/office/drawing/2010/main" val="0"/>
                </a:ext>
              </a:extLst>
            </a:blip>
            <a:stretch>
              <a:fillRect/>
            </a:stretch>
          </p:blipFill>
          <p:spPr>
            <a:xfrm>
              <a:off x="9391269" y="3150073"/>
              <a:ext cx="183376" cy="218154"/>
            </a:xfrm>
            <a:prstGeom prst="rect">
              <a:avLst/>
            </a:prstGeom>
            <a:noFill/>
            <a:effectLst>
              <a:outerShdw blurRad="12700" sx="102000" sy="102000" algn="ctr" rotWithShape="0">
                <a:prstClr val="black">
                  <a:alpha val="40000"/>
                </a:prstClr>
              </a:outerShdw>
            </a:effectLst>
          </p:spPr>
        </p:pic>
      </p:grpSp>
      <p:grpSp>
        <p:nvGrpSpPr>
          <p:cNvPr id="104" name="Gruppieren 103"/>
          <p:cNvGrpSpPr/>
          <p:nvPr/>
        </p:nvGrpSpPr>
        <p:grpSpPr>
          <a:xfrm>
            <a:off x="10030380" y="3085422"/>
            <a:ext cx="736123" cy="343485"/>
            <a:chOff x="10030380" y="3085422"/>
            <a:chExt cx="736123" cy="343485"/>
          </a:xfrm>
          <a:effectLst>
            <a:outerShdw blurRad="50800" dist="25400" dir="2700000" algn="tl" rotWithShape="0">
              <a:prstClr val="black">
                <a:alpha val="56000"/>
              </a:prstClr>
            </a:outerShdw>
          </a:effectLst>
        </p:grpSpPr>
        <p:sp>
          <p:nvSpPr>
            <p:cNvPr id="124" name="Rectangle 123">
              <a:extLst>
                <a:ext uri="{FF2B5EF4-FFF2-40B4-BE49-F238E27FC236}">
                  <a16:creationId xmlns:a16="http://schemas.microsoft.com/office/drawing/2014/main" id="{15243B25-AA3F-E249-9BBF-48E20BC2AD51}"/>
                </a:ext>
              </a:extLst>
            </p:cNvPr>
            <p:cNvSpPr/>
            <p:nvPr/>
          </p:nvSpPr>
          <p:spPr>
            <a:xfrm>
              <a:off x="10030380" y="3085422"/>
              <a:ext cx="529245" cy="343485"/>
            </a:xfrm>
            <a:prstGeom prst="rect">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800" b="1" dirty="0">
                  <a:effectLst>
                    <a:glow rad="25400">
                      <a:srgbClr val="001A26">
                        <a:alpha val="20000"/>
                      </a:srgbClr>
                    </a:glow>
                    <a:outerShdw blurRad="63500" sx="102000" sy="102000" algn="ctr" rotWithShape="0">
                      <a:prstClr val="black">
                        <a:alpha val="40000"/>
                      </a:prstClr>
                    </a:outerShdw>
                  </a:effectLst>
                </a:rPr>
                <a:t>EPICS</a:t>
              </a:r>
            </a:p>
            <a:p>
              <a:pPr algn="ctr"/>
              <a:r>
                <a:rPr lang="en-GB" sz="800" b="1" dirty="0">
                  <a:effectLst>
                    <a:glow rad="25400">
                      <a:srgbClr val="001A26">
                        <a:alpha val="20000"/>
                      </a:srgbClr>
                    </a:glow>
                    <a:outerShdw blurRad="63500" sx="102000" sy="102000" algn="ctr" rotWithShape="0">
                      <a:prstClr val="black">
                        <a:alpha val="40000"/>
                      </a:prstClr>
                    </a:outerShdw>
                  </a:effectLst>
                </a:rPr>
                <a:t>Archiver</a:t>
              </a:r>
            </a:p>
          </p:txBody>
        </p:sp>
        <p:sp>
          <p:nvSpPr>
            <p:cNvPr id="161" name="Rectangle 139">
              <a:extLst>
                <a:ext uri="{FF2B5EF4-FFF2-40B4-BE49-F238E27FC236}">
                  <a16:creationId xmlns:a16="http://schemas.microsoft.com/office/drawing/2014/main" id="{62B2BBE4-73A1-2F47-A471-DA903697C711}"/>
                </a:ext>
              </a:extLst>
            </p:cNvPr>
            <p:cNvSpPr/>
            <p:nvPr/>
          </p:nvSpPr>
          <p:spPr>
            <a:xfrm>
              <a:off x="10488155" y="3086720"/>
              <a:ext cx="278348" cy="342162"/>
            </a:xfrm>
            <a:prstGeom prst="rect">
              <a:avLst/>
            </a:prstGeom>
            <a:solidFill>
              <a:srgbClr val="AE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800" b="1" dirty="0">
                <a:effectLst>
                  <a:glow rad="25400">
                    <a:srgbClr val="001A26">
                      <a:alpha val="20000"/>
                    </a:srgbClr>
                  </a:glow>
                  <a:outerShdw blurRad="63500" sx="102000" sy="102000" algn="ctr" rotWithShape="0">
                    <a:prstClr val="black">
                      <a:alpha val="40000"/>
                    </a:prstClr>
                  </a:outerShdw>
                </a:effectLst>
              </a:endParaRPr>
            </a:p>
          </p:txBody>
        </p:sp>
        <p:pic>
          <p:nvPicPr>
            <p:cNvPr id="158" name="Picture 168">
              <a:extLst>
                <a:ext uri="{FF2B5EF4-FFF2-40B4-BE49-F238E27FC236}">
                  <a16:creationId xmlns:a16="http://schemas.microsoft.com/office/drawing/2014/main" id="{F4F73A81-68C3-8D44-9A88-0150842D2B39}"/>
                </a:ext>
              </a:extLst>
            </p:cNvPr>
            <p:cNvPicPr>
              <a:picLocks noChangeAspect="1"/>
            </p:cNvPicPr>
            <p:nvPr/>
          </p:nvPicPr>
          <p:blipFill>
            <a:blip r:embed="rId19" cstate="print">
              <a:lum bright="100000"/>
              <a:extLst>
                <a:ext uri="{28A0092B-C50C-407E-A947-70E740481C1C}">
                  <a14:useLocalDpi xmlns:a14="http://schemas.microsoft.com/office/drawing/2010/main" val="0"/>
                </a:ext>
              </a:extLst>
            </a:blip>
            <a:stretch>
              <a:fillRect/>
            </a:stretch>
          </p:blipFill>
          <p:spPr>
            <a:xfrm>
              <a:off x="10537646" y="3149570"/>
              <a:ext cx="183376" cy="218154"/>
            </a:xfrm>
            <a:prstGeom prst="rect">
              <a:avLst/>
            </a:prstGeom>
            <a:noFill/>
            <a:effectLst>
              <a:outerShdw blurRad="12700" sx="102000" sy="102000" algn="ctr" rotWithShape="0">
                <a:prstClr val="black">
                  <a:alpha val="40000"/>
                </a:prstClr>
              </a:outerShdw>
            </a:effectLst>
          </p:spPr>
        </p:pic>
      </p:grpSp>
      <p:grpSp>
        <p:nvGrpSpPr>
          <p:cNvPr id="106" name="Gruppieren 105"/>
          <p:cNvGrpSpPr/>
          <p:nvPr/>
        </p:nvGrpSpPr>
        <p:grpSpPr>
          <a:xfrm>
            <a:off x="10421883" y="6368406"/>
            <a:ext cx="622386" cy="478389"/>
            <a:chOff x="10421883" y="6368406"/>
            <a:chExt cx="622386" cy="478389"/>
          </a:xfrm>
          <a:effectLst>
            <a:outerShdw blurRad="50800" dist="25400" dir="2700000" algn="tl" rotWithShape="0">
              <a:prstClr val="black">
                <a:alpha val="40000"/>
              </a:prstClr>
            </a:outerShdw>
          </a:effectLst>
        </p:grpSpPr>
        <p:pic>
          <p:nvPicPr>
            <p:cNvPr id="100" name="Picture 99">
              <a:extLst>
                <a:ext uri="{FF2B5EF4-FFF2-40B4-BE49-F238E27FC236}">
                  <a16:creationId xmlns:a16="http://schemas.microsoft.com/office/drawing/2014/main" id="{1A89987C-38B7-744F-B9A5-82F864EB8E01}"/>
                </a:ext>
              </a:extLst>
            </p:cNvPr>
            <p:cNvPicPr>
              <a:picLocks noChangeAspect="1"/>
            </p:cNvPicPr>
            <p:nvPr/>
          </p:nvPicPr>
          <p:blipFill>
            <a:blip r:embed="rId20">
              <a:alphaModFix amt="85000"/>
            </a:blip>
            <a:stretch>
              <a:fillRect/>
            </a:stretch>
          </p:blipFill>
          <p:spPr>
            <a:xfrm>
              <a:off x="10588549" y="6368406"/>
              <a:ext cx="294815" cy="294815"/>
            </a:xfrm>
            <a:prstGeom prst="rect">
              <a:avLst/>
            </a:prstGeom>
            <a:noFill/>
            <a:ln>
              <a:noFill/>
            </a:ln>
            <a:effectLst/>
          </p:spPr>
        </p:pic>
        <p:sp>
          <p:nvSpPr>
            <p:cNvPr id="171" name="TextBox 113">
              <a:extLst>
                <a:ext uri="{FF2B5EF4-FFF2-40B4-BE49-F238E27FC236}">
                  <a16:creationId xmlns:a16="http://schemas.microsoft.com/office/drawing/2014/main" id="{1DF708F7-5BE6-0445-8789-8C953A8FF631}"/>
                </a:ext>
              </a:extLst>
            </p:cNvPr>
            <p:cNvSpPr txBox="1"/>
            <p:nvPr/>
          </p:nvSpPr>
          <p:spPr>
            <a:xfrm>
              <a:off x="10421883" y="6631351"/>
              <a:ext cx="622386" cy="215444"/>
            </a:xfrm>
            <a:prstGeom prst="rect">
              <a:avLst/>
            </a:prstGeom>
            <a:noFill/>
            <a:effectLst>
              <a:outerShdw blurRad="12700" dir="5400000" algn="t" rotWithShape="0">
                <a:srgbClr val="001A26"/>
              </a:outerShdw>
            </a:effectLst>
          </p:spPr>
          <p:txBody>
            <a:bodyPr wrap="square" rtlCol="0">
              <a:spAutoFit/>
            </a:bodyPr>
            <a:lstStyle/>
            <a:p>
              <a:pPr algn="ctr"/>
              <a:r>
                <a:rPr lang="en-GB" sz="800" b="1" dirty="0">
                  <a:solidFill>
                    <a:schemeClr val="bg1"/>
                  </a:solidFill>
                </a:rPr>
                <a:t>Magnetic</a:t>
              </a:r>
            </a:p>
          </p:txBody>
        </p:sp>
      </p:grpSp>
    </p:spTree>
    <p:extLst>
      <p:ext uri="{BB962C8B-B14F-4D97-AF65-F5344CB8AC3E}">
        <p14:creationId xmlns:p14="http://schemas.microsoft.com/office/powerpoint/2010/main" val="19745614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220</TotalTime>
  <Words>288</Words>
  <Application>Microsoft Macintosh PowerPoint</Application>
  <PresentationFormat>Widescreen</PresentationFormat>
  <Paragraphs>180</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Calibri</vt:lpstr>
      <vt:lpstr>Arial</vt:lpstr>
      <vt:lpstr>Calibri Light</vt:lpstr>
      <vt:lpstr>Office Theme</vt:lpstr>
      <vt:lpstr>PowerPoint Presentation</vt:lpstr>
      <vt:lpstr>PowerPoint Presentation</vt:lpstr>
      <vt:lpstr>PowerPoint Presentation</vt:lpstr>
      <vt:lpstr>PowerPoint Presentation</vt:lpstr>
      <vt:lpstr>PowerPoint Presentation</vt:lpstr>
    </vt:vector>
  </TitlesOfParts>
  <Manager/>
  <Company>ESS</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Dirk Nordt</dc:creator>
  <cp:keywords/>
  <dc:description/>
  <cp:lastModifiedBy>Thilo Friedrich</cp:lastModifiedBy>
  <cp:revision>149</cp:revision>
  <dcterms:created xsi:type="dcterms:W3CDTF">2018-08-20T06:07:05Z</dcterms:created>
  <dcterms:modified xsi:type="dcterms:W3CDTF">2021-01-20T11:19:11Z</dcterms:modified>
  <cp:category/>
</cp:coreProperties>
</file>